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4179" r:id="rId1"/>
    <p:sldMasterId id="2147483684" r:id="rId2"/>
    <p:sldMasterId id="2147484429" r:id="rId3"/>
  </p:sldMasterIdLst>
  <p:notesMasterIdLst>
    <p:notesMasterId r:id="rId27"/>
  </p:notesMasterIdLst>
  <p:handoutMasterIdLst>
    <p:handoutMasterId r:id="rId28"/>
  </p:handoutMasterIdLst>
  <p:sldIdLst>
    <p:sldId id="285" r:id="rId4"/>
    <p:sldId id="286" r:id="rId5"/>
    <p:sldId id="1151" r:id="rId6"/>
    <p:sldId id="283" r:id="rId7"/>
    <p:sldId id="280" r:id="rId8"/>
    <p:sldId id="1149" r:id="rId9"/>
    <p:sldId id="1152" r:id="rId10"/>
    <p:sldId id="1169" r:id="rId11"/>
    <p:sldId id="1163" r:id="rId12"/>
    <p:sldId id="1172" r:id="rId13"/>
    <p:sldId id="1148" r:id="rId14"/>
    <p:sldId id="1154" r:id="rId15"/>
    <p:sldId id="1164" r:id="rId16"/>
    <p:sldId id="1165" r:id="rId17"/>
    <p:sldId id="1166" r:id="rId18"/>
    <p:sldId id="1167" r:id="rId19"/>
    <p:sldId id="1168" r:id="rId20"/>
    <p:sldId id="1171" r:id="rId21"/>
    <p:sldId id="1170" r:id="rId22"/>
    <p:sldId id="1162" r:id="rId23"/>
    <p:sldId id="1153" r:id="rId24"/>
    <p:sldId id="1155" r:id="rId25"/>
    <p:sldId id="1161" r:id="rId26"/>
  </p:sldIdLst>
  <p:sldSz cx="9144000" cy="6858000" type="screen4x3"/>
  <p:notesSz cx="6850063" cy="9982200"/>
  <p:defaultTextStyle>
    <a:defPPr>
      <a:defRPr lang="ja-JP"/>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72F05"/>
    <a:srgbClr val="4D4D4D"/>
    <a:srgbClr val="0066FF"/>
    <a:srgbClr val="FFFFCC"/>
    <a:srgbClr val="3333CC"/>
    <a:srgbClr val="3333FF"/>
    <a:srgbClr val="00FFFF"/>
    <a:srgbClr val="00CCFF"/>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5A2095-8DA2-4071-89CB-B00884E1F79F}" v="153" dt="2021-12-13T13:23:49.438"/>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846" autoAdjust="0"/>
    <p:restoredTop sz="93784" autoAdjust="0"/>
  </p:normalViewPr>
  <p:slideViewPr>
    <p:cSldViewPr snapToObjects="1">
      <p:cViewPr varScale="1">
        <p:scale>
          <a:sx n="67" d="100"/>
          <a:sy n="67" d="100"/>
        </p:scale>
        <p:origin x="1060"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47" d="100"/>
          <a:sy n="47" d="100"/>
        </p:scale>
        <p:origin x="2800"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森田 由起子" userId="33ebe06465ea59d9" providerId="LiveId" clId="{2E5A2095-8DA2-4071-89CB-B00884E1F79F}"/>
    <pc:docChg chg="undo custSel addSld delSld modSld sldOrd delMainMaster modNotesMaster modHandout">
      <pc:chgData name="森田 由起子" userId="33ebe06465ea59d9" providerId="LiveId" clId="{2E5A2095-8DA2-4071-89CB-B00884E1F79F}" dt="2021-12-13T13:23:59.527" v="10336" actId="6549"/>
      <pc:docMkLst>
        <pc:docMk/>
      </pc:docMkLst>
      <pc:sldChg chg="delSp modSp mod">
        <pc:chgData name="森田 由起子" userId="33ebe06465ea59d9" providerId="LiveId" clId="{2E5A2095-8DA2-4071-89CB-B00884E1F79F}" dt="2021-12-09T09:25:48.322" v="9950" actId="20577"/>
        <pc:sldMkLst>
          <pc:docMk/>
          <pc:sldMk cId="0" sldId="280"/>
        </pc:sldMkLst>
        <pc:spChg chg="mod">
          <ac:chgData name="森田 由起子" userId="33ebe06465ea59d9" providerId="LiveId" clId="{2E5A2095-8DA2-4071-89CB-B00884E1F79F}" dt="2021-12-09T09:25:17.641" v="9939" actId="207"/>
          <ac:spMkLst>
            <pc:docMk/>
            <pc:sldMk cId="0" sldId="280"/>
            <ac:spMk id="34818" creationId="{EA4C8AD8-2EAB-4E15-8D4D-EEA6EB2A4664}"/>
          </ac:spMkLst>
        </pc:spChg>
        <pc:spChg chg="mod">
          <ac:chgData name="森田 由起子" userId="33ebe06465ea59d9" providerId="LiveId" clId="{2E5A2095-8DA2-4071-89CB-B00884E1F79F}" dt="2021-12-09T09:25:48.322" v="9950" actId="20577"/>
          <ac:spMkLst>
            <pc:docMk/>
            <pc:sldMk cId="0" sldId="280"/>
            <ac:spMk id="34819" creationId="{30989E38-928F-4B67-83EC-E60A6DE2D1CD}"/>
          </ac:spMkLst>
        </pc:spChg>
        <pc:picChg chg="del">
          <ac:chgData name="森田 由起子" userId="33ebe06465ea59d9" providerId="LiveId" clId="{2E5A2095-8DA2-4071-89CB-B00884E1F79F}" dt="2021-12-04T04:42:26.802" v="127" actId="21"/>
          <ac:picMkLst>
            <pc:docMk/>
            <pc:sldMk cId="0" sldId="280"/>
            <ac:picMk id="11268" creationId="{88B33F21-4AA7-49B5-98AC-A46ABF6F4C4D}"/>
          </ac:picMkLst>
        </pc:picChg>
      </pc:sldChg>
      <pc:sldChg chg="modSp del modTransition">
        <pc:chgData name="森田 由起子" userId="33ebe06465ea59d9" providerId="LiveId" clId="{2E5A2095-8DA2-4071-89CB-B00884E1F79F}" dt="2021-12-04T05:19:22.352" v="2168" actId="47"/>
        <pc:sldMkLst>
          <pc:docMk/>
          <pc:sldMk cId="0" sldId="281"/>
        </pc:sldMkLst>
        <pc:spChg chg="mod">
          <ac:chgData name="森田 由起子" userId="33ebe06465ea59d9" providerId="LiveId" clId="{2E5A2095-8DA2-4071-89CB-B00884E1F79F}" dt="2021-12-04T04:42:11.614" v="126"/>
          <ac:spMkLst>
            <pc:docMk/>
            <pc:sldMk cId="0" sldId="281"/>
            <ac:spMk id="97282" creationId="{4F8B128E-4DB8-43D3-943B-783BBAD09611}"/>
          </ac:spMkLst>
        </pc:spChg>
      </pc:sldChg>
      <pc:sldChg chg="addSp delSp modSp mod">
        <pc:chgData name="森田 由起子" userId="33ebe06465ea59d9" providerId="LiveId" clId="{2E5A2095-8DA2-4071-89CB-B00884E1F79F}" dt="2021-12-09T09:27:35.130" v="9968" actId="6549"/>
        <pc:sldMkLst>
          <pc:docMk/>
          <pc:sldMk cId="0" sldId="283"/>
        </pc:sldMkLst>
        <pc:spChg chg="add del mod">
          <ac:chgData name="森田 由起子" userId="33ebe06465ea59d9" providerId="LiveId" clId="{2E5A2095-8DA2-4071-89CB-B00884E1F79F}" dt="2021-12-04T05:05:01.704" v="2163" actId="21"/>
          <ac:spMkLst>
            <pc:docMk/>
            <pc:sldMk cId="0" sldId="283"/>
            <ac:spMk id="2" creationId="{F638F39E-DAB8-4902-9121-D030D0FB37B2}"/>
          </ac:spMkLst>
        </pc:spChg>
        <pc:spChg chg="del">
          <ac:chgData name="森田 由起子" userId="33ebe06465ea59d9" providerId="LiveId" clId="{2E5A2095-8DA2-4071-89CB-B00884E1F79F}" dt="2021-12-04T04:51:40.544" v="400" actId="21"/>
          <ac:spMkLst>
            <pc:docMk/>
            <pc:sldMk cId="0" sldId="283"/>
            <ac:spMk id="36866" creationId="{B7F2A00A-04EA-42A1-9327-16399E452696}"/>
          </ac:spMkLst>
        </pc:spChg>
        <pc:spChg chg="mod">
          <ac:chgData name="森田 由起子" userId="33ebe06465ea59d9" providerId="LiveId" clId="{2E5A2095-8DA2-4071-89CB-B00884E1F79F}" dt="2021-12-09T09:27:35.130" v="9968" actId="6549"/>
          <ac:spMkLst>
            <pc:docMk/>
            <pc:sldMk cId="0" sldId="283"/>
            <ac:spMk id="36867" creationId="{D5CB8DD4-64F5-4879-A3B0-F30B06123CB4}"/>
          </ac:spMkLst>
        </pc:spChg>
        <pc:picChg chg="del">
          <ac:chgData name="森田 由起子" userId="33ebe06465ea59d9" providerId="LiveId" clId="{2E5A2095-8DA2-4071-89CB-B00884E1F79F}" dt="2021-12-04T04:51:34.736" v="399" actId="21"/>
          <ac:picMkLst>
            <pc:docMk/>
            <pc:sldMk cId="0" sldId="283"/>
            <ac:picMk id="36868" creationId="{128C4B22-00D7-4300-9254-68FD1596A098}"/>
          </ac:picMkLst>
        </pc:picChg>
      </pc:sldChg>
      <pc:sldChg chg="modSp mod">
        <pc:chgData name="森田 由起子" userId="33ebe06465ea59d9" providerId="LiveId" clId="{2E5A2095-8DA2-4071-89CB-B00884E1F79F}" dt="2021-12-09T09:23:50.528" v="9926" actId="2711"/>
        <pc:sldMkLst>
          <pc:docMk/>
          <pc:sldMk cId="0" sldId="285"/>
        </pc:sldMkLst>
        <pc:spChg chg="mod">
          <ac:chgData name="森田 由起子" userId="33ebe06465ea59d9" providerId="LiveId" clId="{2E5A2095-8DA2-4071-89CB-B00884E1F79F}" dt="2021-12-09T09:23:35.057" v="9924" actId="2711"/>
          <ac:spMkLst>
            <pc:docMk/>
            <pc:sldMk cId="0" sldId="285"/>
            <ac:spMk id="2" creationId="{1ABEF8F7-6F7A-4105-8A55-2400E251D15C}"/>
          </ac:spMkLst>
        </pc:spChg>
        <pc:spChg chg="mod">
          <ac:chgData name="森田 由起子" userId="33ebe06465ea59d9" providerId="LiveId" clId="{2E5A2095-8DA2-4071-89CB-B00884E1F79F}" dt="2021-12-04T04:41:31.591" v="85" actId="6549"/>
          <ac:spMkLst>
            <pc:docMk/>
            <pc:sldMk cId="0" sldId="285"/>
            <ac:spMk id="3" creationId="{A7E58D61-1A54-4002-87BA-CE4C4D58C429}"/>
          </ac:spMkLst>
        </pc:spChg>
        <pc:spChg chg="mod">
          <ac:chgData name="森田 由起子" userId="33ebe06465ea59d9" providerId="LiveId" clId="{2E5A2095-8DA2-4071-89CB-B00884E1F79F}" dt="2021-12-09T09:23:50.528" v="9926" actId="2711"/>
          <ac:spMkLst>
            <pc:docMk/>
            <pc:sldMk cId="0" sldId="285"/>
            <ac:spMk id="6" creationId="{7E09AD98-5A82-4690-A402-CC76725BA977}"/>
          </ac:spMkLst>
        </pc:spChg>
        <pc:spChg chg="mod">
          <ac:chgData name="森田 由起子" userId="33ebe06465ea59d9" providerId="LiveId" clId="{2E5A2095-8DA2-4071-89CB-B00884E1F79F}" dt="2021-12-09T09:23:42.299" v="9925" actId="2711"/>
          <ac:spMkLst>
            <pc:docMk/>
            <pc:sldMk cId="0" sldId="285"/>
            <ac:spMk id="7" creationId="{D5A75060-5305-4AB6-AD42-CE33F9FA547F}"/>
          </ac:spMkLst>
        </pc:spChg>
      </pc:sldChg>
      <pc:sldChg chg="addSp delSp modSp mod modClrScheme chgLayout">
        <pc:chgData name="森田 由起子" userId="33ebe06465ea59d9" providerId="LiveId" clId="{2E5A2095-8DA2-4071-89CB-B00884E1F79F}" dt="2021-12-09T09:24:11.869" v="9928" actId="2711"/>
        <pc:sldMkLst>
          <pc:docMk/>
          <pc:sldMk cId="0" sldId="286"/>
        </pc:sldMkLst>
        <pc:spChg chg="add del mod ord">
          <ac:chgData name="森田 由起子" userId="33ebe06465ea59d9" providerId="LiveId" clId="{2E5A2095-8DA2-4071-89CB-B00884E1F79F}" dt="2021-12-04T04:46:53.510" v="150" actId="26606"/>
          <ac:spMkLst>
            <pc:docMk/>
            <pc:sldMk cId="0" sldId="286"/>
            <ac:spMk id="4" creationId="{FDF96AD7-E1B9-46D3-AA54-E26DF36CAA33}"/>
          </ac:spMkLst>
        </pc:spChg>
        <pc:spChg chg="add mod ord">
          <ac:chgData name="森田 由起子" userId="33ebe06465ea59d9" providerId="LiveId" clId="{2E5A2095-8DA2-4071-89CB-B00884E1F79F}" dt="2021-12-09T09:24:11.869" v="9928" actId="2711"/>
          <ac:spMkLst>
            <pc:docMk/>
            <pc:sldMk cId="0" sldId="286"/>
            <ac:spMk id="71" creationId="{950325E8-A647-4CBC-811F-EEBF3C13F9F4}"/>
          </ac:spMkLst>
        </pc:spChg>
        <pc:spChg chg="add mod">
          <ac:chgData name="森田 由起子" userId="33ebe06465ea59d9" providerId="LiveId" clId="{2E5A2095-8DA2-4071-89CB-B00884E1F79F}" dt="2021-12-04T05:39:09.868" v="4643" actId="26606"/>
          <ac:spMkLst>
            <pc:docMk/>
            <pc:sldMk cId="0" sldId="286"/>
            <ac:spMk id="73" creationId="{CB02E570-6B5A-4CDD-B079-789E929B2019}"/>
          </ac:spMkLst>
        </pc:spChg>
        <pc:spChg chg="add mod">
          <ac:chgData name="森田 由起子" userId="33ebe06465ea59d9" providerId="LiveId" clId="{2E5A2095-8DA2-4071-89CB-B00884E1F79F}" dt="2021-12-04T05:39:09.868" v="4643" actId="26606"/>
          <ac:spMkLst>
            <pc:docMk/>
            <pc:sldMk cId="0" sldId="286"/>
            <ac:spMk id="75" creationId="{98A98B52-AB35-4908-91FA-27BB721B390A}"/>
          </ac:spMkLst>
        </pc:spChg>
        <pc:spChg chg="mod ord">
          <ac:chgData name="森田 由起子" userId="33ebe06465ea59d9" providerId="LiveId" clId="{2E5A2095-8DA2-4071-89CB-B00884E1F79F}" dt="2021-12-09T09:23:59.424" v="9927" actId="2711"/>
          <ac:spMkLst>
            <pc:docMk/>
            <pc:sldMk cId="0" sldId="286"/>
            <ac:spMk id="29698" creationId="{1C552376-5ED3-47A0-A495-8F7945DA2957}"/>
          </ac:spMkLst>
        </pc:spChg>
        <pc:picChg chg="add mod">
          <ac:chgData name="森田 由起子" userId="33ebe06465ea59d9" providerId="LiveId" clId="{2E5A2095-8DA2-4071-89CB-B00884E1F79F}" dt="2021-12-04T07:57:49.259" v="9746" actId="1076"/>
          <ac:picMkLst>
            <pc:docMk/>
            <pc:sldMk cId="0" sldId="286"/>
            <ac:picMk id="3" creationId="{75166500-D85C-46A6-BB7E-38D26AC58111}"/>
          </ac:picMkLst>
        </pc:picChg>
        <pc:picChg chg="del">
          <ac:chgData name="森田 由起子" userId="33ebe06465ea59d9" providerId="LiveId" clId="{2E5A2095-8DA2-4071-89CB-B00884E1F79F}" dt="2021-12-04T04:46:15.916" v="130" actId="21"/>
          <ac:picMkLst>
            <pc:docMk/>
            <pc:sldMk cId="0" sldId="286"/>
            <ac:picMk id="5" creationId="{74954B35-C9D8-4556-A6CE-53437DF76DCD}"/>
          </ac:picMkLst>
        </pc:picChg>
        <pc:picChg chg="del">
          <ac:chgData name="森田 由起子" userId="33ebe06465ea59d9" providerId="LiveId" clId="{2E5A2095-8DA2-4071-89CB-B00884E1F79F}" dt="2021-12-04T04:46:13.809" v="129" actId="21"/>
          <ac:picMkLst>
            <pc:docMk/>
            <pc:sldMk cId="0" sldId="286"/>
            <ac:picMk id="7" creationId="{0D468AEE-AA1B-4BA3-B50F-81479FABB4CE}"/>
          </ac:picMkLst>
        </pc:picChg>
      </pc:sldChg>
      <pc:sldChg chg="modSp del modTransition">
        <pc:chgData name="森田 由起子" userId="33ebe06465ea59d9" providerId="LiveId" clId="{2E5A2095-8DA2-4071-89CB-B00884E1F79F}" dt="2021-12-04T05:19:22.352" v="2168" actId="47"/>
        <pc:sldMkLst>
          <pc:docMk/>
          <pc:sldMk cId="0" sldId="288"/>
        </pc:sldMkLst>
        <pc:spChg chg="mod">
          <ac:chgData name="森田 由起子" userId="33ebe06465ea59d9" providerId="LiveId" clId="{2E5A2095-8DA2-4071-89CB-B00884E1F79F}" dt="2021-12-04T04:42:11.614" v="126"/>
          <ac:spMkLst>
            <pc:docMk/>
            <pc:sldMk cId="0" sldId="288"/>
            <ac:spMk id="39938" creationId="{4F3405A0-F7A9-46F4-9E2E-D3A847566AF9}"/>
          </ac:spMkLst>
        </pc:spChg>
        <pc:spChg chg="mod">
          <ac:chgData name="森田 由起子" userId="33ebe06465ea59d9" providerId="LiveId" clId="{2E5A2095-8DA2-4071-89CB-B00884E1F79F}" dt="2021-12-04T04:42:11.614" v="126"/>
          <ac:spMkLst>
            <pc:docMk/>
            <pc:sldMk cId="0" sldId="288"/>
            <ac:spMk id="39939" creationId="{39521623-2395-4E4F-BB88-08D5DBF8C18E}"/>
          </ac:spMkLst>
        </pc:spChg>
      </pc:sldChg>
      <pc:sldChg chg="modSp del modTransition">
        <pc:chgData name="森田 由起子" userId="33ebe06465ea59d9" providerId="LiveId" clId="{2E5A2095-8DA2-4071-89CB-B00884E1F79F}" dt="2021-12-04T05:19:22.352" v="2168" actId="47"/>
        <pc:sldMkLst>
          <pc:docMk/>
          <pc:sldMk cId="0" sldId="289"/>
        </pc:sldMkLst>
        <pc:spChg chg="mod">
          <ac:chgData name="森田 由起子" userId="33ebe06465ea59d9" providerId="LiveId" clId="{2E5A2095-8DA2-4071-89CB-B00884E1F79F}" dt="2021-12-04T04:42:11.614" v="126"/>
          <ac:spMkLst>
            <pc:docMk/>
            <pc:sldMk cId="0" sldId="289"/>
            <ac:spMk id="40962" creationId="{C18CF463-B082-42BE-970F-0C3DA648C231}"/>
          </ac:spMkLst>
        </pc:spChg>
      </pc:sldChg>
      <pc:sldChg chg="modSp del modTransition">
        <pc:chgData name="森田 由起子" userId="33ebe06465ea59d9" providerId="LiveId" clId="{2E5A2095-8DA2-4071-89CB-B00884E1F79F}" dt="2021-12-04T05:19:22.352" v="2168" actId="47"/>
        <pc:sldMkLst>
          <pc:docMk/>
          <pc:sldMk cId="0" sldId="290"/>
        </pc:sldMkLst>
        <pc:spChg chg="mod">
          <ac:chgData name="森田 由起子" userId="33ebe06465ea59d9" providerId="LiveId" clId="{2E5A2095-8DA2-4071-89CB-B00884E1F79F}" dt="2021-12-04T04:42:11.614" v="126"/>
          <ac:spMkLst>
            <pc:docMk/>
            <pc:sldMk cId="0" sldId="290"/>
            <ac:spMk id="41986" creationId="{62C5603D-73F1-42F4-B627-DFDCD64E794D}"/>
          </ac:spMkLst>
        </pc:spChg>
      </pc:sldChg>
      <pc:sldChg chg="modSp del modTransition">
        <pc:chgData name="森田 由起子" userId="33ebe06465ea59d9" providerId="LiveId" clId="{2E5A2095-8DA2-4071-89CB-B00884E1F79F}" dt="2021-12-04T05:19:22.352" v="2168" actId="47"/>
        <pc:sldMkLst>
          <pc:docMk/>
          <pc:sldMk cId="0" sldId="291"/>
        </pc:sldMkLst>
        <pc:spChg chg="mod">
          <ac:chgData name="森田 由起子" userId="33ebe06465ea59d9" providerId="LiveId" clId="{2E5A2095-8DA2-4071-89CB-B00884E1F79F}" dt="2021-12-04T04:42:11.614" v="126"/>
          <ac:spMkLst>
            <pc:docMk/>
            <pc:sldMk cId="0" sldId="291"/>
            <ac:spMk id="43010" creationId="{F08D5245-4480-4684-BD3C-63CF44252DDD}"/>
          </ac:spMkLst>
        </pc:spChg>
      </pc:sldChg>
      <pc:sldChg chg="modSp del modTransition">
        <pc:chgData name="森田 由起子" userId="33ebe06465ea59d9" providerId="LiveId" clId="{2E5A2095-8DA2-4071-89CB-B00884E1F79F}" dt="2021-12-04T05:19:22.352" v="2168" actId="47"/>
        <pc:sldMkLst>
          <pc:docMk/>
          <pc:sldMk cId="0" sldId="292"/>
        </pc:sldMkLst>
        <pc:spChg chg="mod">
          <ac:chgData name="森田 由起子" userId="33ebe06465ea59d9" providerId="LiveId" clId="{2E5A2095-8DA2-4071-89CB-B00884E1F79F}" dt="2021-12-04T04:42:11.614" v="126"/>
          <ac:spMkLst>
            <pc:docMk/>
            <pc:sldMk cId="0" sldId="292"/>
            <ac:spMk id="46082" creationId="{C004BA43-DE70-45AF-87A0-2029ABF380C4}"/>
          </ac:spMkLst>
        </pc:spChg>
      </pc:sldChg>
      <pc:sldChg chg="modSp del mod">
        <pc:chgData name="森田 由起子" userId="33ebe06465ea59d9" providerId="LiveId" clId="{2E5A2095-8DA2-4071-89CB-B00884E1F79F}" dt="2021-12-04T05:19:22.352" v="2168" actId="47"/>
        <pc:sldMkLst>
          <pc:docMk/>
          <pc:sldMk cId="0" sldId="297"/>
        </pc:sldMkLst>
        <pc:spChg chg="mod">
          <ac:chgData name="森田 由起子" userId="33ebe06465ea59d9" providerId="LiveId" clId="{2E5A2095-8DA2-4071-89CB-B00884E1F79F}" dt="2021-12-04T04:42:07.436" v="121" actId="27636"/>
          <ac:spMkLst>
            <pc:docMk/>
            <pc:sldMk cId="0" sldId="297"/>
            <ac:spMk id="3" creationId="{36F196CD-AD0E-4C88-BF4F-1829FF0AD896}"/>
          </ac:spMkLst>
        </pc:spChg>
      </pc:sldChg>
      <pc:sldChg chg="modSp del mod">
        <pc:chgData name="森田 由起子" userId="33ebe06465ea59d9" providerId="LiveId" clId="{2E5A2095-8DA2-4071-89CB-B00884E1F79F}" dt="2021-12-04T05:19:22.352" v="2168" actId="47"/>
        <pc:sldMkLst>
          <pc:docMk/>
          <pc:sldMk cId="0" sldId="298"/>
        </pc:sldMkLst>
        <pc:spChg chg="mod">
          <ac:chgData name="森田 由起子" userId="33ebe06465ea59d9" providerId="LiveId" clId="{2E5A2095-8DA2-4071-89CB-B00884E1F79F}" dt="2021-12-04T04:42:07.444" v="122" actId="27636"/>
          <ac:spMkLst>
            <pc:docMk/>
            <pc:sldMk cId="0" sldId="298"/>
            <ac:spMk id="3" creationId="{89CEE263-7B90-453E-9AEE-7954F7A43BEE}"/>
          </ac:spMkLst>
        </pc:spChg>
      </pc:sldChg>
      <pc:sldChg chg="del">
        <pc:chgData name="森田 由起子" userId="33ebe06465ea59d9" providerId="LiveId" clId="{2E5A2095-8DA2-4071-89CB-B00884E1F79F}" dt="2021-12-04T05:19:22.352" v="2168" actId="47"/>
        <pc:sldMkLst>
          <pc:docMk/>
          <pc:sldMk cId="0" sldId="299"/>
        </pc:sldMkLst>
      </pc:sldChg>
      <pc:sldChg chg="del">
        <pc:chgData name="森田 由起子" userId="33ebe06465ea59d9" providerId="LiveId" clId="{2E5A2095-8DA2-4071-89CB-B00884E1F79F}" dt="2021-12-04T05:19:22.352" v="2168" actId="47"/>
        <pc:sldMkLst>
          <pc:docMk/>
          <pc:sldMk cId="0" sldId="300"/>
        </pc:sldMkLst>
      </pc:sldChg>
      <pc:sldChg chg="del">
        <pc:chgData name="森田 由起子" userId="33ebe06465ea59d9" providerId="LiveId" clId="{2E5A2095-8DA2-4071-89CB-B00884E1F79F}" dt="2021-12-04T05:19:22.352" v="2168" actId="47"/>
        <pc:sldMkLst>
          <pc:docMk/>
          <pc:sldMk cId="0" sldId="309"/>
        </pc:sldMkLst>
      </pc:sldChg>
      <pc:sldChg chg="modSp del modTransition">
        <pc:chgData name="森田 由起子" userId="33ebe06465ea59d9" providerId="LiveId" clId="{2E5A2095-8DA2-4071-89CB-B00884E1F79F}" dt="2021-12-04T05:19:22.352" v="2168" actId="47"/>
        <pc:sldMkLst>
          <pc:docMk/>
          <pc:sldMk cId="0" sldId="310"/>
        </pc:sldMkLst>
        <pc:spChg chg="mod">
          <ac:chgData name="森田 由起子" userId="33ebe06465ea59d9" providerId="LiveId" clId="{2E5A2095-8DA2-4071-89CB-B00884E1F79F}" dt="2021-12-04T04:42:11.614" v="126"/>
          <ac:spMkLst>
            <pc:docMk/>
            <pc:sldMk cId="0" sldId="310"/>
            <ac:spMk id="74756" creationId="{68CCCFAD-66BC-4161-93AA-B5F173805F23}"/>
          </ac:spMkLst>
        </pc:spChg>
      </pc:sldChg>
      <pc:sldChg chg="modSp del modTransition">
        <pc:chgData name="森田 由起子" userId="33ebe06465ea59d9" providerId="LiveId" clId="{2E5A2095-8DA2-4071-89CB-B00884E1F79F}" dt="2021-12-04T05:19:22.352" v="2168" actId="47"/>
        <pc:sldMkLst>
          <pc:docMk/>
          <pc:sldMk cId="0" sldId="311"/>
        </pc:sldMkLst>
        <pc:spChg chg="mod">
          <ac:chgData name="森田 由起子" userId="33ebe06465ea59d9" providerId="LiveId" clId="{2E5A2095-8DA2-4071-89CB-B00884E1F79F}" dt="2021-12-04T04:42:11.614" v="126"/>
          <ac:spMkLst>
            <pc:docMk/>
            <pc:sldMk cId="0" sldId="311"/>
            <ac:spMk id="67586" creationId="{FC3080A8-D96C-413B-B200-30CEAE2D756D}"/>
          </ac:spMkLst>
        </pc:spChg>
      </pc:sldChg>
      <pc:sldChg chg="modSp del modTransition">
        <pc:chgData name="森田 由起子" userId="33ebe06465ea59d9" providerId="LiveId" clId="{2E5A2095-8DA2-4071-89CB-B00884E1F79F}" dt="2021-12-04T05:19:22.352" v="2168" actId="47"/>
        <pc:sldMkLst>
          <pc:docMk/>
          <pc:sldMk cId="0" sldId="312"/>
        </pc:sldMkLst>
        <pc:spChg chg="mod">
          <ac:chgData name="森田 由起子" userId="33ebe06465ea59d9" providerId="LiveId" clId="{2E5A2095-8DA2-4071-89CB-B00884E1F79F}" dt="2021-12-04T04:42:11.614" v="126"/>
          <ac:spMkLst>
            <pc:docMk/>
            <pc:sldMk cId="0" sldId="312"/>
            <ac:spMk id="68611" creationId="{DD1F276A-01A9-45CE-8EEA-236384FB43A7}"/>
          </ac:spMkLst>
        </pc:spChg>
      </pc:sldChg>
      <pc:sldChg chg="modSp del modTransition">
        <pc:chgData name="森田 由起子" userId="33ebe06465ea59d9" providerId="LiveId" clId="{2E5A2095-8DA2-4071-89CB-B00884E1F79F}" dt="2021-12-04T05:19:22.352" v="2168" actId="47"/>
        <pc:sldMkLst>
          <pc:docMk/>
          <pc:sldMk cId="0" sldId="314"/>
        </pc:sldMkLst>
        <pc:spChg chg="mod">
          <ac:chgData name="森田 由起子" userId="33ebe06465ea59d9" providerId="LiveId" clId="{2E5A2095-8DA2-4071-89CB-B00884E1F79F}" dt="2021-12-04T04:42:11.614" v="126"/>
          <ac:spMkLst>
            <pc:docMk/>
            <pc:sldMk cId="0" sldId="314"/>
            <ac:spMk id="71682" creationId="{7D50AD0E-9829-4C78-86D6-B23E3629FC1D}"/>
          </ac:spMkLst>
        </pc:spChg>
      </pc:sldChg>
      <pc:sldChg chg="modSp del mod">
        <pc:chgData name="森田 由起子" userId="33ebe06465ea59d9" providerId="LiveId" clId="{2E5A2095-8DA2-4071-89CB-B00884E1F79F}" dt="2021-12-04T05:19:22.352" v="2168" actId="47"/>
        <pc:sldMkLst>
          <pc:docMk/>
          <pc:sldMk cId="0" sldId="315"/>
        </pc:sldMkLst>
        <pc:spChg chg="mod">
          <ac:chgData name="森田 由起子" userId="33ebe06465ea59d9" providerId="LiveId" clId="{2E5A2095-8DA2-4071-89CB-B00884E1F79F}" dt="2021-12-04T04:42:07.498" v="123" actId="27636"/>
          <ac:spMkLst>
            <pc:docMk/>
            <pc:sldMk cId="0" sldId="315"/>
            <ac:spMk id="53250" creationId="{A50C4ACF-A104-4C38-B9CC-49B51C18E891}"/>
          </ac:spMkLst>
        </pc:spChg>
        <pc:picChg chg="mod">
          <ac:chgData name="森田 由起子" userId="33ebe06465ea59d9" providerId="LiveId" clId="{2E5A2095-8DA2-4071-89CB-B00884E1F79F}" dt="2021-12-04T04:42:07.255" v="120"/>
          <ac:picMkLst>
            <pc:docMk/>
            <pc:sldMk cId="0" sldId="315"/>
            <ac:picMk id="54275" creationId="{69D22B92-83A0-4EC1-B808-5042AD899F1C}"/>
          </ac:picMkLst>
        </pc:picChg>
      </pc:sldChg>
      <pc:sldChg chg="modSp del modTransition">
        <pc:chgData name="森田 由起子" userId="33ebe06465ea59d9" providerId="LiveId" clId="{2E5A2095-8DA2-4071-89CB-B00884E1F79F}" dt="2021-12-04T05:19:22.352" v="2168" actId="47"/>
        <pc:sldMkLst>
          <pc:docMk/>
          <pc:sldMk cId="0" sldId="316"/>
        </pc:sldMkLst>
        <pc:spChg chg="mod">
          <ac:chgData name="森田 由起子" userId="33ebe06465ea59d9" providerId="LiveId" clId="{2E5A2095-8DA2-4071-89CB-B00884E1F79F}" dt="2021-12-04T04:42:11.614" v="126"/>
          <ac:spMkLst>
            <pc:docMk/>
            <pc:sldMk cId="0" sldId="316"/>
            <ac:spMk id="88067" creationId="{6226374D-25B2-43AE-A0D1-9F1B9EF8C71B}"/>
          </ac:spMkLst>
        </pc:spChg>
      </pc:sldChg>
      <pc:sldChg chg="modSp del modTransition">
        <pc:chgData name="森田 由起子" userId="33ebe06465ea59d9" providerId="LiveId" clId="{2E5A2095-8DA2-4071-89CB-B00884E1F79F}" dt="2021-12-04T05:19:22.352" v="2168" actId="47"/>
        <pc:sldMkLst>
          <pc:docMk/>
          <pc:sldMk cId="0" sldId="319"/>
        </pc:sldMkLst>
        <pc:spChg chg="mod">
          <ac:chgData name="森田 由起子" userId="33ebe06465ea59d9" providerId="LiveId" clId="{2E5A2095-8DA2-4071-89CB-B00884E1F79F}" dt="2021-12-04T04:42:11.614" v="126"/>
          <ac:spMkLst>
            <pc:docMk/>
            <pc:sldMk cId="0" sldId="319"/>
            <ac:spMk id="90116" creationId="{4DF38208-E0BA-4F1A-ACF8-6687E449E404}"/>
          </ac:spMkLst>
        </pc:spChg>
      </pc:sldChg>
      <pc:sldChg chg="del">
        <pc:chgData name="森田 由起子" userId="33ebe06465ea59d9" providerId="LiveId" clId="{2E5A2095-8DA2-4071-89CB-B00884E1F79F}" dt="2021-12-04T05:19:22.352" v="2168" actId="47"/>
        <pc:sldMkLst>
          <pc:docMk/>
          <pc:sldMk cId="0" sldId="320"/>
        </pc:sldMkLst>
      </pc:sldChg>
      <pc:sldChg chg="del modTransition">
        <pc:chgData name="森田 由起子" userId="33ebe06465ea59d9" providerId="LiveId" clId="{2E5A2095-8DA2-4071-89CB-B00884E1F79F}" dt="2021-12-04T05:19:22.352" v="2168" actId="47"/>
        <pc:sldMkLst>
          <pc:docMk/>
          <pc:sldMk cId="0" sldId="321"/>
        </pc:sldMkLst>
      </pc:sldChg>
      <pc:sldChg chg="modSp del modTransition">
        <pc:chgData name="森田 由起子" userId="33ebe06465ea59d9" providerId="LiveId" clId="{2E5A2095-8DA2-4071-89CB-B00884E1F79F}" dt="2021-12-04T05:19:22.352" v="2168" actId="47"/>
        <pc:sldMkLst>
          <pc:docMk/>
          <pc:sldMk cId="0" sldId="323"/>
        </pc:sldMkLst>
        <pc:spChg chg="mod">
          <ac:chgData name="森田 由起子" userId="33ebe06465ea59d9" providerId="LiveId" clId="{2E5A2095-8DA2-4071-89CB-B00884E1F79F}" dt="2021-12-04T04:42:11.614" v="126"/>
          <ac:spMkLst>
            <pc:docMk/>
            <pc:sldMk cId="0" sldId="323"/>
            <ac:spMk id="72706" creationId="{45A37979-A9CF-4EE5-83CD-C149FB4CB132}"/>
          </ac:spMkLst>
        </pc:spChg>
      </pc:sldChg>
      <pc:sldChg chg="modSp del modTransition">
        <pc:chgData name="森田 由起子" userId="33ebe06465ea59d9" providerId="LiveId" clId="{2E5A2095-8DA2-4071-89CB-B00884E1F79F}" dt="2021-12-04T05:19:22.352" v="2168" actId="47"/>
        <pc:sldMkLst>
          <pc:docMk/>
          <pc:sldMk cId="0" sldId="325"/>
        </pc:sldMkLst>
        <pc:spChg chg="mod">
          <ac:chgData name="森田 由起子" userId="33ebe06465ea59d9" providerId="LiveId" clId="{2E5A2095-8DA2-4071-89CB-B00884E1F79F}" dt="2021-12-04T04:42:11.614" v="126"/>
          <ac:spMkLst>
            <pc:docMk/>
            <pc:sldMk cId="0" sldId="325"/>
            <ac:spMk id="73730" creationId="{90766958-DE12-46EC-838A-8CC0AD78FECE}"/>
          </ac:spMkLst>
        </pc:spChg>
      </pc:sldChg>
      <pc:sldChg chg="modSp del modTransition">
        <pc:chgData name="森田 由起子" userId="33ebe06465ea59d9" providerId="LiveId" clId="{2E5A2095-8DA2-4071-89CB-B00884E1F79F}" dt="2021-12-04T05:19:22.352" v="2168" actId="47"/>
        <pc:sldMkLst>
          <pc:docMk/>
          <pc:sldMk cId="0" sldId="326"/>
        </pc:sldMkLst>
        <pc:spChg chg="mod">
          <ac:chgData name="森田 由起子" userId="33ebe06465ea59d9" providerId="LiveId" clId="{2E5A2095-8DA2-4071-89CB-B00884E1F79F}" dt="2021-12-04T04:42:11.614" v="126"/>
          <ac:spMkLst>
            <pc:docMk/>
            <pc:sldMk cId="0" sldId="326"/>
            <ac:spMk id="86018" creationId="{32A72D5C-85ED-4263-B4AE-59FDA59AF1C1}"/>
          </ac:spMkLst>
        </pc:spChg>
      </pc:sldChg>
      <pc:sldChg chg="del">
        <pc:chgData name="森田 由起子" userId="33ebe06465ea59d9" providerId="LiveId" clId="{2E5A2095-8DA2-4071-89CB-B00884E1F79F}" dt="2021-12-04T05:19:22.352" v="2168" actId="47"/>
        <pc:sldMkLst>
          <pc:docMk/>
          <pc:sldMk cId="0" sldId="1115"/>
        </pc:sldMkLst>
      </pc:sldChg>
      <pc:sldChg chg="del">
        <pc:chgData name="森田 由起子" userId="33ebe06465ea59d9" providerId="LiveId" clId="{2E5A2095-8DA2-4071-89CB-B00884E1F79F}" dt="2021-12-04T05:19:22.352" v="2168" actId="47"/>
        <pc:sldMkLst>
          <pc:docMk/>
          <pc:sldMk cId="0" sldId="1117"/>
        </pc:sldMkLst>
      </pc:sldChg>
      <pc:sldChg chg="del">
        <pc:chgData name="森田 由起子" userId="33ebe06465ea59d9" providerId="LiveId" clId="{2E5A2095-8DA2-4071-89CB-B00884E1F79F}" dt="2021-12-04T05:19:22.352" v="2168" actId="47"/>
        <pc:sldMkLst>
          <pc:docMk/>
          <pc:sldMk cId="0" sldId="1118"/>
        </pc:sldMkLst>
      </pc:sldChg>
      <pc:sldChg chg="del">
        <pc:chgData name="森田 由起子" userId="33ebe06465ea59d9" providerId="LiveId" clId="{2E5A2095-8DA2-4071-89CB-B00884E1F79F}" dt="2021-12-04T05:19:22.352" v="2168" actId="47"/>
        <pc:sldMkLst>
          <pc:docMk/>
          <pc:sldMk cId="0" sldId="1119"/>
        </pc:sldMkLst>
      </pc:sldChg>
      <pc:sldChg chg="del">
        <pc:chgData name="森田 由起子" userId="33ebe06465ea59d9" providerId="LiveId" clId="{2E5A2095-8DA2-4071-89CB-B00884E1F79F}" dt="2021-12-04T05:19:22.352" v="2168" actId="47"/>
        <pc:sldMkLst>
          <pc:docMk/>
          <pc:sldMk cId="0" sldId="1120"/>
        </pc:sldMkLst>
      </pc:sldChg>
      <pc:sldChg chg="del">
        <pc:chgData name="森田 由起子" userId="33ebe06465ea59d9" providerId="LiveId" clId="{2E5A2095-8DA2-4071-89CB-B00884E1F79F}" dt="2021-12-04T05:19:22.352" v="2168" actId="47"/>
        <pc:sldMkLst>
          <pc:docMk/>
          <pc:sldMk cId="0" sldId="1121"/>
        </pc:sldMkLst>
      </pc:sldChg>
      <pc:sldChg chg="modSp del modTransition">
        <pc:chgData name="森田 由起子" userId="33ebe06465ea59d9" providerId="LiveId" clId="{2E5A2095-8DA2-4071-89CB-B00884E1F79F}" dt="2021-12-04T05:19:22.352" v="2168" actId="47"/>
        <pc:sldMkLst>
          <pc:docMk/>
          <pc:sldMk cId="0" sldId="1122"/>
        </pc:sldMkLst>
        <pc:spChg chg="mod">
          <ac:chgData name="森田 由起子" userId="33ebe06465ea59d9" providerId="LiveId" clId="{2E5A2095-8DA2-4071-89CB-B00884E1F79F}" dt="2021-12-04T04:42:11.614" v="126"/>
          <ac:spMkLst>
            <pc:docMk/>
            <pc:sldMk cId="0" sldId="1122"/>
            <ac:spMk id="106499" creationId="{E9554117-8F81-48EA-BB15-E139C4939CA2}"/>
          </ac:spMkLst>
        </pc:spChg>
      </pc:sldChg>
      <pc:sldChg chg="modSp del modTransition">
        <pc:chgData name="森田 由起子" userId="33ebe06465ea59d9" providerId="LiveId" clId="{2E5A2095-8DA2-4071-89CB-B00884E1F79F}" dt="2021-12-04T05:19:22.352" v="2168" actId="47"/>
        <pc:sldMkLst>
          <pc:docMk/>
          <pc:sldMk cId="0" sldId="1123"/>
        </pc:sldMkLst>
        <pc:spChg chg="mod">
          <ac:chgData name="森田 由起子" userId="33ebe06465ea59d9" providerId="LiveId" clId="{2E5A2095-8DA2-4071-89CB-B00884E1F79F}" dt="2021-12-04T04:42:11.614" v="126"/>
          <ac:spMkLst>
            <pc:docMk/>
            <pc:sldMk cId="0" sldId="1123"/>
            <ac:spMk id="112642" creationId="{E9F8EAD9-5171-4133-A96E-9639B2B23ECB}"/>
          </ac:spMkLst>
        </pc:spChg>
      </pc:sldChg>
      <pc:sldChg chg="modSp del mod">
        <pc:chgData name="森田 由起子" userId="33ebe06465ea59d9" providerId="LiveId" clId="{2E5A2095-8DA2-4071-89CB-B00884E1F79F}" dt="2021-12-04T05:19:22.352" v="2168" actId="47"/>
        <pc:sldMkLst>
          <pc:docMk/>
          <pc:sldMk cId="0" sldId="1124"/>
        </pc:sldMkLst>
        <pc:spChg chg="mod">
          <ac:chgData name="森田 由起子" userId="33ebe06465ea59d9" providerId="LiveId" clId="{2E5A2095-8DA2-4071-89CB-B00884E1F79F}" dt="2021-12-04T04:42:07.593" v="125" actId="27636"/>
          <ac:spMkLst>
            <pc:docMk/>
            <pc:sldMk cId="0" sldId="1124"/>
            <ac:spMk id="59394" creationId="{04847767-D7D5-48EF-A58F-071C55C5CA25}"/>
          </ac:spMkLst>
        </pc:spChg>
        <pc:spChg chg="mod">
          <ac:chgData name="森田 由起子" userId="33ebe06465ea59d9" providerId="LiveId" clId="{2E5A2095-8DA2-4071-89CB-B00884E1F79F}" dt="2021-12-04T04:42:07.580" v="124" actId="27636"/>
          <ac:spMkLst>
            <pc:docMk/>
            <pc:sldMk cId="0" sldId="1124"/>
            <ac:spMk id="59395" creationId="{90A1C6C6-5612-4B88-9B8C-72807B166B47}"/>
          </ac:spMkLst>
        </pc:spChg>
      </pc:sldChg>
      <pc:sldChg chg="modSp del modTransition">
        <pc:chgData name="森田 由起子" userId="33ebe06465ea59d9" providerId="LiveId" clId="{2E5A2095-8DA2-4071-89CB-B00884E1F79F}" dt="2021-12-04T05:19:22.352" v="2168" actId="47"/>
        <pc:sldMkLst>
          <pc:docMk/>
          <pc:sldMk cId="0" sldId="1125"/>
        </pc:sldMkLst>
        <pc:spChg chg="mod">
          <ac:chgData name="森田 由起子" userId="33ebe06465ea59d9" providerId="LiveId" clId="{2E5A2095-8DA2-4071-89CB-B00884E1F79F}" dt="2021-12-04T04:42:11.614" v="126"/>
          <ac:spMkLst>
            <pc:docMk/>
            <pc:sldMk cId="0" sldId="1125"/>
            <ac:spMk id="55298" creationId="{D7B2D41D-146C-4CD6-8034-3190FCD94768}"/>
          </ac:spMkLst>
        </pc:spChg>
        <pc:picChg chg="mod">
          <ac:chgData name="森田 由起子" userId="33ebe06465ea59d9" providerId="LiveId" clId="{2E5A2095-8DA2-4071-89CB-B00884E1F79F}" dt="2021-12-04T04:42:11.614" v="126"/>
          <ac:picMkLst>
            <pc:docMk/>
            <pc:sldMk cId="0" sldId="1125"/>
            <ac:picMk id="55299" creationId="{982A5D0E-ED47-4929-BC83-171CE89D8C81}"/>
          </ac:picMkLst>
        </pc:picChg>
      </pc:sldChg>
      <pc:sldChg chg="del modTransition">
        <pc:chgData name="森田 由起子" userId="33ebe06465ea59d9" providerId="LiveId" clId="{2E5A2095-8DA2-4071-89CB-B00884E1F79F}" dt="2021-12-04T05:19:22.352" v="2168" actId="47"/>
        <pc:sldMkLst>
          <pc:docMk/>
          <pc:sldMk cId="0" sldId="1130"/>
        </pc:sldMkLst>
      </pc:sldChg>
      <pc:sldChg chg="modSp del modTransition">
        <pc:chgData name="森田 由起子" userId="33ebe06465ea59d9" providerId="LiveId" clId="{2E5A2095-8DA2-4071-89CB-B00884E1F79F}" dt="2021-12-04T05:19:22.352" v="2168" actId="47"/>
        <pc:sldMkLst>
          <pc:docMk/>
          <pc:sldMk cId="0" sldId="1131"/>
        </pc:sldMkLst>
        <pc:spChg chg="mod">
          <ac:chgData name="森田 由起子" userId="33ebe06465ea59d9" providerId="LiveId" clId="{2E5A2095-8DA2-4071-89CB-B00884E1F79F}" dt="2021-12-04T04:42:11.614" v="126"/>
          <ac:spMkLst>
            <pc:docMk/>
            <pc:sldMk cId="0" sldId="1131"/>
            <ac:spMk id="61442" creationId="{54B8DD2B-1A31-4265-95B0-F068BCCFFF1E}"/>
          </ac:spMkLst>
        </pc:spChg>
      </pc:sldChg>
      <pc:sldChg chg="modSp del modTransition">
        <pc:chgData name="森田 由起子" userId="33ebe06465ea59d9" providerId="LiveId" clId="{2E5A2095-8DA2-4071-89CB-B00884E1F79F}" dt="2021-12-04T05:19:22.352" v="2168" actId="47"/>
        <pc:sldMkLst>
          <pc:docMk/>
          <pc:sldMk cId="0" sldId="1132"/>
        </pc:sldMkLst>
        <pc:spChg chg="mod">
          <ac:chgData name="森田 由起子" userId="33ebe06465ea59d9" providerId="LiveId" clId="{2E5A2095-8DA2-4071-89CB-B00884E1F79F}" dt="2021-12-04T04:42:11.614" v="126"/>
          <ac:spMkLst>
            <pc:docMk/>
            <pc:sldMk cId="0" sldId="1132"/>
            <ac:spMk id="59394" creationId="{359970AD-C526-4D2D-8F8A-EF9BEE015D80}"/>
          </ac:spMkLst>
        </pc:spChg>
        <pc:picChg chg="mod">
          <ac:chgData name="森田 由起子" userId="33ebe06465ea59d9" providerId="LiveId" clId="{2E5A2095-8DA2-4071-89CB-B00884E1F79F}" dt="2021-12-04T04:42:11.614" v="126"/>
          <ac:picMkLst>
            <pc:docMk/>
            <pc:sldMk cId="0" sldId="1132"/>
            <ac:picMk id="59395" creationId="{5DC2B345-0CF1-4D7A-9811-8259F0D9E4E1}"/>
          </ac:picMkLst>
        </pc:picChg>
      </pc:sldChg>
      <pc:sldChg chg="modSp del modTransition">
        <pc:chgData name="森田 由起子" userId="33ebe06465ea59d9" providerId="LiveId" clId="{2E5A2095-8DA2-4071-89CB-B00884E1F79F}" dt="2021-12-04T05:19:22.352" v="2168" actId="47"/>
        <pc:sldMkLst>
          <pc:docMk/>
          <pc:sldMk cId="0" sldId="1133"/>
        </pc:sldMkLst>
        <pc:spChg chg="mod">
          <ac:chgData name="森田 由起子" userId="33ebe06465ea59d9" providerId="LiveId" clId="{2E5A2095-8DA2-4071-89CB-B00884E1F79F}" dt="2021-12-04T04:42:11.614" v="126"/>
          <ac:spMkLst>
            <pc:docMk/>
            <pc:sldMk cId="0" sldId="1133"/>
            <ac:spMk id="57346" creationId="{49D7C1C9-EADA-4B50-9D19-6C70871385BF}"/>
          </ac:spMkLst>
        </pc:spChg>
        <pc:picChg chg="mod">
          <ac:chgData name="森田 由起子" userId="33ebe06465ea59d9" providerId="LiveId" clId="{2E5A2095-8DA2-4071-89CB-B00884E1F79F}" dt="2021-12-04T04:42:11.614" v="126"/>
          <ac:picMkLst>
            <pc:docMk/>
            <pc:sldMk cId="0" sldId="1133"/>
            <ac:picMk id="57348" creationId="{1257CC42-B4E3-4D0A-8AAD-B4035588C193}"/>
          </ac:picMkLst>
        </pc:picChg>
      </pc:sldChg>
      <pc:sldChg chg="modSp del modTransition">
        <pc:chgData name="森田 由起子" userId="33ebe06465ea59d9" providerId="LiveId" clId="{2E5A2095-8DA2-4071-89CB-B00884E1F79F}" dt="2021-12-04T05:19:22.352" v="2168" actId="47"/>
        <pc:sldMkLst>
          <pc:docMk/>
          <pc:sldMk cId="0" sldId="1134"/>
        </pc:sldMkLst>
        <pc:spChg chg="mod">
          <ac:chgData name="森田 由起子" userId="33ebe06465ea59d9" providerId="LiveId" clId="{2E5A2095-8DA2-4071-89CB-B00884E1F79F}" dt="2021-12-04T04:42:11.614" v="126"/>
          <ac:spMkLst>
            <pc:docMk/>
            <pc:sldMk cId="0" sldId="1134"/>
            <ac:spMk id="45059" creationId="{82E09F5B-08F7-42A5-AEB9-B38675A00B8A}"/>
          </ac:spMkLst>
        </pc:spChg>
      </pc:sldChg>
      <pc:sldChg chg="modSp del modTransition">
        <pc:chgData name="森田 由起子" userId="33ebe06465ea59d9" providerId="LiveId" clId="{2E5A2095-8DA2-4071-89CB-B00884E1F79F}" dt="2021-12-04T05:19:22.352" v="2168" actId="47"/>
        <pc:sldMkLst>
          <pc:docMk/>
          <pc:sldMk cId="0" sldId="1135"/>
        </pc:sldMkLst>
        <pc:spChg chg="mod">
          <ac:chgData name="森田 由起子" userId="33ebe06465ea59d9" providerId="LiveId" clId="{2E5A2095-8DA2-4071-89CB-B00884E1F79F}" dt="2021-12-04T04:42:11.614" v="126"/>
          <ac:spMkLst>
            <pc:docMk/>
            <pc:sldMk cId="0" sldId="1135"/>
            <ac:spMk id="3" creationId="{E1CE3B8F-9ED1-4A4D-B6FA-BE8AFD75D996}"/>
          </ac:spMkLst>
        </pc:spChg>
      </pc:sldChg>
      <pc:sldChg chg="del modTransition">
        <pc:chgData name="森田 由起子" userId="33ebe06465ea59d9" providerId="LiveId" clId="{2E5A2095-8DA2-4071-89CB-B00884E1F79F}" dt="2021-12-04T05:19:22.352" v="2168" actId="47"/>
        <pc:sldMkLst>
          <pc:docMk/>
          <pc:sldMk cId="0" sldId="1136"/>
        </pc:sldMkLst>
      </pc:sldChg>
      <pc:sldChg chg="del modTransition">
        <pc:chgData name="森田 由起子" userId="33ebe06465ea59d9" providerId="LiveId" clId="{2E5A2095-8DA2-4071-89CB-B00884E1F79F}" dt="2021-12-04T05:19:22.352" v="2168" actId="47"/>
        <pc:sldMkLst>
          <pc:docMk/>
          <pc:sldMk cId="0" sldId="1137"/>
        </pc:sldMkLst>
      </pc:sldChg>
      <pc:sldChg chg="del modTransition">
        <pc:chgData name="森田 由起子" userId="33ebe06465ea59d9" providerId="LiveId" clId="{2E5A2095-8DA2-4071-89CB-B00884E1F79F}" dt="2021-12-04T05:19:22.352" v="2168" actId="47"/>
        <pc:sldMkLst>
          <pc:docMk/>
          <pc:sldMk cId="0" sldId="1138"/>
        </pc:sldMkLst>
      </pc:sldChg>
      <pc:sldChg chg="modSp del modTransition">
        <pc:chgData name="森田 由起子" userId="33ebe06465ea59d9" providerId="LiveId" clId="{2E5A2095-8DA2-4071-89CB-B00884E1F79F}" dt="2021-12-04T05:19:22.352" v="2168" actId="47"/>
        <pc:sldMkLst>
          <pc:docMk/>
          <pc:sldMk cId="0" sldId="1139"/>
        </pc:sldMkLst>
        <pc:spChg chg="mod">
          <ac:chgData name="森田 由起子" userId="33ebe06465ea59d9" providerId="LiveId" clId="{2E5A2095-8DA2-4071-89CB-B00884E1F79F}" dt="2021-12-04T04:42:11.614" v="126"/>
          <ac:spMkLst>
            <pc:docMk/>
            <pc:sldMk cId="0" sldId="1139"/>
            <ac:spMk id="38915" creationId="{D7B90A1A-97C3-41EE-99BF-FFD0D13C348D}"/>
          </ac:spMkLst>
        </pc:spChg>
      </pc:sldChg>
      <pc:sldChg chg="del modTransition">
        <pc:chgData name="森田 由起子" userId="33ebe06465ea59d9" providerId="LiveId" clId="{2E5A2095-8DA2-4071-89CB-B00884E1F79F}" dt="2021-12-04T05:19:22.352" v="2168" actId="47"/>
        <pc:sldMkLst>
          <pc:docMk/>
          <pc:sldMk cId="0" sldId="1140"/>
        </pc:sldMkLst>
      </pc:sldChg>
      <pc:sldChg chg="del">
        <pc:chgData name="森田 由起子" userId="33ebe06465ea59d9" providerId="LiveId" clId="{2E5A2095-8DA2-4071-89CB-B00884E1F79F}" dt="2021-12-04T05:19:22.352" v="2168" actId="47"/>
        <pc:sldMkLst>
          <pc:docMk/>
          <pc:sldMk cId="0" sldId="1141"/>
        </pc:sldMkLst>
      </pc:sldChg>
      <pc:sldChg chg="del">
        <pc:chgData name="森田 由起子" userId="33ebe06465ea59d9" providerId="LiveId" clId="{2E5A2095-8DA2-4071-89CB-B00884E1F79F}" dt="2021-12-04T05:19:22.352" v="2168" actId="47"/>
        <pc:sldMkLst>
          <pc:docMk/>
          <pc:sldMk cId="0" sldId="1142"/>
        </pc:sldMkLst>
      </pc:sldChg>
      <pc:sldChg chg="del">
        <pc:chgData name="森田 由起子" userId="33ebe06465ea59d9" providerId="LiveId" clId="{2E5A2095-8DA2-4071-89CB-B00884E1F79F}" dt="2021-12-04T05:19:22.352" v="2168" actId="47"/>
        <pc:sldMkLst>
          <pc:docMk/>
          <pc:sldMk cId="0" sldId="1143"/>
        </pc:sldMkLst>
      </pc:sldChg>
      <pc:sldChg chg="modSp del modTransition">
        <pc:chgData name="森田 由起子" userId="33ebe06465ea59d9" providerId="LiveId" clId="{2E5A2095-8DA2-4071-89CB-B00884E1F79F}" dt="2021-12-04T05:19:22.352" v="2168" actId="47"/>
        <pc:sldMkLst>
          <pc:docMk/>
          <pc:sldMk cId="0" sldId="1144"/>
        </pc:sldMkLst>
        <pc:spChg chg="mod">
          <ac:chgData name="森田 由起子" userId="33ebe06465ea59d9" providerId="LiveId" clId="{2E5A2095-8DA2-4071-89CB-B00884E1F79F}" dt="2021-12-04T04:42:11.614" v="126"/>
          <ac:spMkLst>
            <pc:docMk/>
            <pc:sldMk cId="0" sldId="1144"/>
            <ac:spMk id="108547" creationId="{3F7895AC-7E82-424B-9F85-6558BA72978A}"/>
          </ac:spMkLst>
        </pc:spChg>
      </pc:sldChg>
      <pc:sldChg chg="modSp del modTransition">
        <pc:chgData name="森田 由起子" userId="33ebe06465ea59d9" providerId="LiveId" clId="{2E5A2095-8DA2-4071-89CB-B00884E1F79F}" dt="2021-12-04T05:19:22.352" v="2168" actId="47"/>
        <pc:sldMkLst>
          <pc:docMk/>
          <pc:sldMk cId="0" sldId="1145"/>
        </pc:sldMkLst>
        <pc:spChg chg="mod">
          <ac:chgData name="森田 由起子" userId="33ebe06465ea59d9" providerId="LiveId" clId="{2E5A2095-8DA2-4071-89CB-B00884E1F79F}" dt="2021-12-04T04:42:11.614" v="126"/>
          <ac:spMkLst>
            <pc:docMk/>
            <pc:sldMk cId="0" sldId="1145"/>
            <ac:spMk id="114690" creationId="{DB774960-3C5E-49E8-9113-753930C798B2}"/>
          </ac:spMkLst>
        </pc:spChg>
      </pc:sldChg>
      <pc:sldChg chg="del">
        <pc:chgData name="森田 由起子" userId="33ebe06465ea59d9" providerId="LiveId" clId="{2E5A2095-8DA2-4071-89CB-B00884E1F79F}" dt="2021-12-04T05:19:22.352" v="2168" actId="47"/>
        <pc:sldMkLst>
          <pc:docMk/>
          <pc:sldMk cId="0" sldId="1146"/>
        </pc:sldMkLst>
      </pc:sldChg>
      <pc:sldChg chg="del">
        <pc:chgData name="森田 由起子" userId="33ebe06465ea59d9" providerId="LiveId" clId="{2E5A2095-8DA2-4071-89CB-B00884E1F79F}" dt="2021-12-04T05:19:22.352" v="2168" actId="47"/>
        <pc:sldMkLst>
          <pc:docMk/>
          <pc:sldMk cId="0" sldId="1147"/>
        </pc:sldMkLst>
      </pc:sldChg>
      <pc:sldChg chg="addSp delSp modSp new mod">
        <pc:chgData name="森田 由起子" userId="33ebe06465ea59d9" providerId="LiveId" clId="{2E5A2095-8DA2-4071-89CB-B00884E1F79F}" dt="2021-12-13T13:17:10.191" v="10317" actId="207"/>
        <pc:sldMkLst>
          <pc:docMk/>
          <pc:sldMk cId="2944503593" sldId="1148"/>
        </pc:sldMkLst>
        <pc:spChg chg="mod">
          <ac:chgData name="森田 由起子" userId="33ebe06465ea59d9" providerId="LiveId" clId="{2E5A2095-8DA2-4071-89CB-B00884E1F79F}" dt="2021-12-09T09:49:56.841" v="10122" actId="2711"/>
          <ac:spMkLst>
            <pc:docMk/>
            <pc:sldMk cId="2944503593" sldId="1148"/>
            <ac:spMk id="2" creationId="{D1163A51-B05D-432B-B885-B91223A8D842}"/>
          </ac:spMkLst>
        </pc:spChg>
        <pc:spChg chg="add del mod">
          <ac:chgData name="森田 由起子" userId="33ebe06465ea59d9" providerId="LiveId" clId="{2E5A2095-8DA2-4071-89CB-B00884E1F79F}" dt="2021-12-13T13:17:10.191" v="10317" actId="207"/>
          <ac:spMkLst>
            <pc:docMk/>
            <pc:sldMk cId="2944503593" sldId="1148"/>
            <ac:spMk id="3" creationId="{95D4BF3F-95BE-465B-8B1F-C40FE91550B7}"/>
          </ac:spMkLst>
        </pc:spChg>
        <pc:spChg chg="add del mod">
          <ac:chgData name="森田 由起子" userId="33ebe06465ea59d9" providerId="LiveId" clId="{2E5A2095-8DA2-4071-89CB-B00884E1F79F}" dt="2021-12-04T05:25:37.631" v="3459" actId="21"/>
          <ac:spMkLst>
            <pc:docMk/>
            <pc:sldMk cId="2944503593" sldId="1148"/>
            <ac:spMk id="6" creationId="{D29EC828-3ECE-43D2-9964-D359184889B7}"/>
          </ac:spMkLst>
        </pc:spChg>
      </pc:sldChg>
      <pc:sldChg chg="modSp mod">
        <pc:chgData name="森田 由起子" userId="33ebe06465ea59d9" providerId="LiveId" clId="{2E5A2095-8DA2-4071-89CB-B00884E1F79F}" dt="2021-12-13T13:23:59.527" v="10336" actId="6549"/>
        <pc:sldMkLst>
          <pc:docMk/>
          <pc:sldMk cId="3013664404" sldId="1149"/>
        </pc:sldMkLst>
        <pc:spChg chg="mod">
          <ac:chgData name="森田 由起子" userId="33ebe06465ea59d9" providerId="LiveId" clId="{2E5A2095-8DA2-4071-89CB-B00884E1F79F}" dt="2021-12-09T09:26:00.017" v="9952" actId="207"/>
          <ac:spMkLst>
            <pc:docMk/>
            <pc:sldMk cId="3013664404" sldId="1149"/>
            <ac:spMk id="34818" creationId="{EA4C8AD8-2EAB-4E15-8D4D-EEA6EB2A4664}"/>
          </ac:spMkLst>
        </pc:spChg>
        <pc:spChg chg="mod">
          <ac:chgData name="森田 由起子" userId="33ebe06465ea59d9" providerId="LiveId" clId="{2E5A2095-8DA2-4071-89CB-B00884E1F79F}" dt="2021-12-13T13:23:59.527" v="10336" actId="6549"/>
          <ac:spMkLst>
            <pc:docMk/>
            <pc:sldMk cId="3013664404" sldId="1149"/>
            <ac:spMk id="34819" creationId="{30989E38-928F-4B67-83EC-E60A6DE2D1CD}"/>
          </ac:spMkLst>
        </pc:spChg>
      </pc:sldChg>
      <pc:sldChg chg="new del">
        <pc:chgData name="森田 由起子" userId="33ebe06465ea59d9" providerId="LiveId" clId="{2E5A2095-8DA2-4071-89CB-B00884E1F79F}" dt="2021-12-04T05:37:03.246" v="4630" actId="2696"/>
        <pc:sldMkLst>
          <pc:docMk/>
          <pc:sldMk cId="1946988499" sldId="1150"/>
        </pc:sldMkLst>
      </pc:sldChg>
      <pc:sldChg chg="addSp delSp modSp new mod">
        <pc:chgData name="森田 由起子" userId="33ebe06465ea59d9" providerId="LiveId" clId="{2E5A2095-8DA2-4071-89CB-B00884E1F79F}" dt="2021-12-04T05:00:08.889" v="1133" actId="1076"/>
        <pc:sldMkLst>
          <pc:docMk/>
          <pc:sldMk cId="3902026354" sldId="1151"/>
        </pc:sldMkLst>
        <pc:spChg chg="del">
          <ac:chgData name="森田 由起子" userId="33ebe06465ea59d9" providerId="LiveId" clId="{2E5A2095-8DA2-4071-89CB-B00884E1F79F}" dt="2021-12-04T04:59:39.840" v="1125" actId="21"/>
          <ac:spMkLst>
            <pc:docMk/>
            <pc:sldMk cId="3902026354" sldId="1151"/>
            <ac:spMk id="2" creationId="{5F9858BD-4C25-4BFC-B270-5A4E64923FB2}"/>
          </ac:spMkLst>
        </pc:spChg>
        <pc:spChg chg="del">
          <ac:chgData name="森田 由起子" userId="33ebe06465ea59d9" providerId="LiveId" clId="{2E5A2095-8DA2-4071-89CB-B00884E1F79F}" dt="2021-12-04T04:59:43.443" v="1126" actId="21"/>
          <ac:spMkLst>
            <pc:docMk/>
            <pc:sldMk cId="3902026354" sldId="1151"/>
            <ac:spMk id="3" creationId="{3F98B627-A896-4BE9-ABF8-90ACBB7F45B4}"/>
          </ac:spMkLst>
        </pc:spChg>
        <pc:spChg chg="del">
          <ac:chgData name="森田 由起子" userId="33ebe06465ea59d9" providerId="LiveId" clId="{2E5A2095-8DA2-4071-89CB-B00884E1F79F}" dt="2021-12-04T04:59:46.878" v="1127" actId="21"/>
          <ac:spMkLst>
            <pc:docMk/>
            <pc:sldMk cId="3902026354" sldId="1151"/>
            <ac:spMk id="4" creationId="{56EDF519-9649-42EA-80DC-107C291727B6}"/>
          </ac:spMkLst>
        </pc:spChg>
        <pc:picChg chg="add mod">
          <ac:chgData name="森田 由起子" userId="33ebe06465ea59d9" providerId="LiveId" clId="{2E5A2095-8DA2-4071-89CB-B00884E1F79F}" dt="2021-12-04T05:00:08.889" v="1133" actId="1076"/>
          <ac:picMkLst>
            <pc:docMk/>
            <pc:sldMk cId="3902026354" sldId="1151"/>
            <ac:picMk id="8" creationId="{E3252D9C-B655-4BD1-801D-AE7701DBF15A}"/>
          </ac:picMkLst>
        </pc:picChg>
      </pc:sldChg>
      <pc:sldChg chg="addSp delSp modSp new mod modClrScheme chgLayout">
        <pc:chgData name="森田 由起子" userId="33ebe06465ea59d9" providerId="LiveId" clId="{2E5A2095-8DA2-4071-89CB-B00884E1F79F}" dt="2021-12-09T09:49:44.793" v="10121" actId="2711"/>
        <pc:sldMkLst>
          <pc:docMk/>
          <pc:sldMk cId="142740802" sldId="1152"/>
        </pc:sldMkLst>
        <pc:spChg chg="mod">
          <ac:chgData name="森田 由起子" userId="33ebe06465ea59d9" providerId="LiveId" clId="{2E5A2095-8DA2-4071-89CB-B00884E1F79F}" dt="2021-12-09T09:49:44.793" v="10121" actId="2711"/>
          <ac:spMkLst>
            <pc:docMk/>
            <pc:sldMk cId="142740802" sldId="1152"/>
            <ac:spMk id="2" creationId="{F2E10045-0E67-4782-9456-4237FA7F6C6C}"/>
          </ac:spMkLst>
        </pc:spChg>
        <pc:spChg chg="add del mod">
          <ac:chgData name="森田 由起子" userId="33ebe06465ea59d9" providerId="LiveId" clId="{2E5A2095-8DA2-4071-89CB-B00884E1F79F}" dt="2021-12-09T09:49:39.045" v="10120" actId="2711"/>
          <ac:spMkLst>
            <pc:docMk/>
            <pc:sldMk cId="142740802" sldId="1152"/>
            <ac:spMk id="3" creationId="{56B57BA4-D453-42B8-9EDF-75D6AD11672A}"/>
          </ac:spMkLst>
        </pc:spChg>
        <pc:spChg chg="mod">
          <ac:chgData name="森田 由起子" userId="33ebe06465ea59d9" providerId="LiveId" clId="{2E5A2095-8DA2-4071-89CB-B00884E1F79F}" dt="2021-12-04T05:39:48.810" v="4645" actId="26606"/>
          <ac:spMkLst>
            <pc:docMk/>
            <pc:sldMk cId="142740802" sldId="1152"/>
            <ac:spMk id="4" creationId="{45A41A72-EEE7-4E85-B53D-F6721CC3F4C6}"/>
          </ac:spMkLst>
        </pc:spChg>
        <pc:spChg chg="mod">
          <ac:chgData name="森田 由起子" userId="33ebe06465ea59d9" providerId="LiveId" clId="{2E5A2095-8DA2-4071-89CB-B00884E1F79F}" dt="2021-12-04T05:39:48.810" v="4645" actId="26606"/>
          <ac:spMkLst>
            <pc:docMk/>
            <pc:sldMk cId="142740802" sldId="1152"/>
            <ac:spMk id="5" creationId="{D22177FA-0EF1-43E6-ADEE-2DBA680181ED}"/>
          </ac:spMkLst>
        </pc:spChg>
        <pc:spChg chg="add del mod">
          <ac:chgData name="森田 由起子" userId="33ebe06465ea59d9" providerId="LiveId" clId="{2E5A2095-8DA2-4071-89CB-B00884E1F79F}" dt="2021-12-04T05:39:48.810" v="4645" actId="26606"/>
          <ac:spMkLst>
            <pc:docMk/>
            <pc:sldMk cId="142740802" sldId="1152"/>
            <ac:spMk id="11" creationId="{7E7E724F-21B0-4739-A290-677104285721}"/>
          </ac:spMkLst>
        </pc:spChg>
        <pc:graphicFrameChg chg="add del mod">
          <ac:chgData name="森田 由起子" userId="33ebe06465ea59d9" providerId="LiveId" clId="{2E5A2095-8DA2-4071-89CB-B00884E1F79F}" dt="2021-12-04T05:39:48.810" v="4645" actId="26606"/>
          <ac:graphicFrameMkLst>
            <pc:docMk/>
            <pc:sldMk cId="142740802" sldId="1152"/>
            <ac:graphicFrameMk id="7" creationId="{9DC3D920-FCE1-48AE-AA36-9AC2738E8FEC}"/>
          </ac:graphicFrameMkLst>
        </pc:graphicFrameChg>
      </pc:sldChg>
      <pc:sldChg chg="addSp delSp modSp new mod modClrScheme chgLayout">
        <pc:chgData name="森田 由起子" userId="33ebe06465ea59d9" providerId="LiveId" clId="{2E5A2095-8DA2-4071-89CB-B00884E1F79F}" dt="2021-12-04T07:56:36.500" v="9727" actId="113"/>
        <pc:sldMkLst>
          <pc:docMk/>
          <pc:sldMk cId="1478167551" sldId="1153"/>
        </pc:sldMkLst>
        <pc:spChg chg="mod">
          <ac:chgData name="森田 由起子" userId="33ebe06465ea59d9" providerId="LiveId" clId="{2E5A2095-8DA2-4071-89CB-B00884E1F79F}" dt="2021-12-04T07:55:37.831" v="9721" actId="20577"/>
          <ac:spMkLst>
            <pc:docMk/>
            <pc:sldMk cId="1478167551" sldId="1153"/>
            <ac:spMk id="2" creationId="{388D1307-E3BB-4385-889D-E600DD60D4A6}"/>
          </ac:spMkLst>
        </pc:spChg>
        <pc:spChg chg="add del mod">
          <ac:chgData name="森田 由起子" userId="33ebe06465ea59d9" providerId="LiveId" clId="{2E5A2095-8DA2-4071-89CB-B00884E1F79F}" dt="2021-12-04T07:56:36.500" v="9727" actId="113"/>
          <ac:spMkLst>
            <pc:docMk/>
            <pc:sldMk cId="1478167551" sldId="1153"/>
            <ac:spMk id="3" creationId="{055F4DBB-89F5-4C22-A26C-506C0119AA6F}"/>
          </ac:spMkLst>
        </pc:spChg>
        <pc:spChg chg="mod">
          <ac:chgData name="森田 由起子" userId="33ebe06465ea59d9" providerId="LiveId" clId="{2E5A2095-8DA2-4071-89CB-B00884E1F79F}" dt="2021-12-04T06:36:10.059" v="8010" actId="26606"/>
          <ac:spMkLst>
            <pc:docMk/>
            <pc:sldMk cId="1478167551" sldId="1153"/>
            <ac:spMk id="4" creationId="{173C78E5-3512-4278-9340-CF988CCDD62B}"/>
          </ac:spMkLst>
        </pc:spChg>
        <pc:spChg chg="mod">
          <ac:chgData name="森田 由起子" userId="33ebe06465ea59d9" providerId="LiveId" clId="{2E5A2095-8DA2-4071-89CB-B00884E1F79F}" dt="2021-12-04T06:36:10.059" v="8010" actId="26606"/>
          <ac:spMkLst>
            <pc:docMk/>
            <pc:sldMk cId="1478167551" sldId="1153"/>
            <ac:spMk id="5" creationId="{AE61AF00-46E1-4C27-9380-008AFFE196B9}"/>
          </ac:spMkLst>
        </pc:spChg>
        <pc:spChg chg="add del mod">
          <ac:chgData name="森田 由起子" userId="33ebe06465ea59d9" providerId="LiveId" clId="{2E5A2095-8DA2-4071-89CB-B00884E1F79F}" dt="2021-12-04T05:40:05.343" v="4647" actId="26606"/>
          <ac:spMkLst>
            <pc:docMk/>
            <pc:sldMk cId="1478167551" sldId="1153"/>
            <ac:spMk id="11" creationId="{2EFD45FF-A6FC-4331-88EB-6F5457F75EC2}"/>
          </ac:spMkLst>
        </pc:spChg>
        <pc:spChg chg="add del mod">
          <ac:chgData name="森田 由起子" userId="33ebe06465ea59d9" providerId="LiveId" clId="{2E5A2095-8DA2-4071-89CB-B00884E1F79F}" dt="2021-12-04T06:36:10.059" v="8010" actId="26606"/>
          <ac:spMkLst>
            <pc:docMk/>
            <pc:sldMk cId="1478167551" sldId="1153"/>
            <ac:spMk id="12" creationId="{E85737A9-0FB5-445B-84B3-DFDE92932DE6}"/>
          </ac:spMkLst>
        </pc:spChg>
        <pc:spChg chg="add del mod">
          <ac:chgData name="森田 由起子" userId="33ebe06465ea59d9" providerId="LiveId" clId="{2E5A2095-8DA2-4071-89CB-B00884E1F79F}" dt="2021-12-04T05:40:10.821" v="4649" actId="26606"/>
          <ac:spMkLst>
            <pc:docMk/>
            <pc:sldMk cId="1478167551" sldId="1153"/>
            <ac:spMk id="13" creationId="{E1316F41-844A-4E1F-A98D-18C1348BB120}"/>
          </ac:spMkLst>
        </pc:spChg>
        <pc:spChg chg="add del mod">
          <ac:chgData name="森田 由起子" userId="33ebe06465ea59d9" providerId="LiveId" clId="{2E5A2095-8DA2-4071-89CB-B00884E1F79F}" dt="2021-12-04T05:40:23.953" v="4653" actId="26606"/>
          <ac:spMkLst>
            <pc:docMk/>
            <pc:sldMk cId="1478167551" sldId="1153"/>
            <ac:spMk id="18" creationId="{E1316F41-844A-4E1F-A98D-18C1348BB120}"/>
          </ac:spMkLst>
        </pc:spChg>
        <pc:graphicFrameChg chg="add del mod">
          <ac:chgData name="森田 由起子" userId="33ebe06465ea59d9" providerId="LiveId" clId="{2E5A2095-8DA2-4071-89CB-B00884E1F79F}" dt="2021-12-04T05:40:05.343" v="4647" actId="26606"/>
          <ac:graphicFrameMkLst>
            <pc:docMk/>
            <pc:sldMk cId="1478167551" sldId="1153"/>
            <ac:graphicFrameMk id="7" creationId="{A364A7C7-C115-4F7D-A49F-10A7A8D44216}"/>
          </ac:graphicFrameMkLst>
        </pc:graphicFrameChg>
        <pc:graphicFrameChg chg="add del">
          <ac:chgData name="森田 由起子" userId="33ebe06465ea59d9" providerId="LiveId" clId="{2E5A2095-8DA2-4071-89CB-B00884E1F79F}" dt="2021-12-04T06:35:56.352" v="8006" actId="26606"/>
          <ac:graphicFrameMkLst>
            <pc:docMk/>
            <pc:sldMk cId="1478167551" sldId="1153"/>
            <ac:graphicFrameMk id="8" creationId="{5CABC373-FD9C-4CC2-9919-73320A0EAE96}"/>
          </ac:graphicFrameMkLst>
        </pc:graphicFrameChg>
        <pc:graphicFrameChg chg="add del">
          <ac:chgData name="森田 由起子" userId="33ebe06465ea59d9" providerId="LiveId" clId="{2E5A2095-8DA2-4071-89CB-B00884E1F79F}" dt="2021-12-04T06:36:02.176" v="8008" actId="26606"/>
          <ac:graphicFrameMkLst>
            <pc:docMk/>
            <pc:sldMk cId="1478167551" sldId="1153"/>
            <ac:graphicFrameMk id="10" creationId="{F5A0B9EA-99F9-44B2-9871-F880598EC3C4}"/>
          </ac:graphicFrameMkLst>
        </pc:graphicFrameChg>
        <pc:graphicFrameChg chg="add del mod">
          <ac:chgData name="森田 由起子" userId="33ebe06465ea59d9" providerId="LiveId" clId="{2E5A2095-8DA2-4071-89CB-B00884E1F79F}" dt="2021-12-04T05:40:10.821" v="4649" actId="26606"/>
          <ac:graphicFrameMkLst>
            <pc:docMk/>
            <pc:sldMk cId="1478167551" sldId="1153"/>
            <ac:graphicFrameMk id="14" creationId="{43B6997A-E572-45C0-9365-6E1ADAF484FF}"/>
          </ac:graphicFrameMkLst>
        </pc:graphicFrameChg>
        <pc:graphicFrameChg chg="add del mod">
          <ac:chgData name="森田 由起子" userId="33ebe06465ea59d9" providerId="LiveId" clId="{2E5A2095-8DA2-4071-89CB-B00884E1F79F}" dt="2021-12-04T06:36:10.059" v="8010" actId="26606"/>
          <ac:graphicFrameMkLst>
            <pc:docMk/>
            <pc:sldMk cId="1478167551" sldId="1153"/>
            <ac:graphicFrameMk id="15" creationId="{C0236E3C-0B41-4D30-BB35-D6763514B255}"/>
          </ac:graphicFrameMkLst>
        </pc:graphicFrameChg>
        <pc:graphicFrameChg chg="add del">
          <ac:chgData name="森田 由起子" userId="33ebe06465ea59d9" providerId="LiveId" clId="{2E5A2095-8DA2-4071-89CB-B00884E1F79F}" dt="2021-12-04T05:40:17.327" v="4651" actId="26606"/>
          <ac:graphicFrameMkLst>
            <pc:docMk/>
            <pc:sldMk cId="1478167551" sldId="1153"/>
            <ac:graphicFrameMk id="16" creationId="{3E5C5889-4EE8-43FD-9BFB-C1BE619598CB}"/>
          </ac:graphicFrameMkLst>
        </pc:graphicFrameChg>
        <pc:graphicFrameChg chg="add del mod">
          <ac:chgData name="森田 由起子" userId="33ebe06465ea59d9" providerId="LiveId" clId="{2E5A2095-8DA2-4071-89CB-B00884E1F79F}" dt="2021-12-04T05:40:23.953" v="4653" actId="26606"/>
          <ac:graphicFrameMkLst>
            <pc:docMk/>
            <pc:sldMk cId="1478167551" sldId="1153"/>
            <ac:graphicFrameMk id="19" creationId="{43B6997A-E572-45C0-9365-6E1ADAF484FF}"/>
          </ac:graphicFrameMkLst>
        </pc:graphicFrameChg>
        <pc:graphicFrameChg chg="add del">
          <ac:chgData name="森田 由起子" userId="33ebe06465ea59d9" providerId="LiveId" clId="{2E5A2095-8DA2-4071-89CB-B00884E1F79F}" dt="2021-12-04T05:40:30.834" v="4655" actId="26606"/>
          <ac:graphicFrameMkLst>
            <pc:docMk/>
            <pc:sldMk cId="1478167551" sldId="1153"/>
            <ac:graphicFrameMk id="21" creationId="{3E5C5889-4EE8-43FD-9BFB-C1BE619598CB}"/>
          </ac:graphicFrameMkLst>
        </pc:graphicFrameChg>
      </pc:sldChg>
      <pc:sldChg chg="addSp delSp modSp new mod modClrScheme chgLayout">
        <pc:chgData name="森田 由起子" userId="33ebe06465ea59d9" providerId="LiveId" clId="{2E5A2095-8DA2-4071-89CB-B00884E1F79F}" dt="2021-12-09T12:24:43.454" v="10206" actId="14100"/>
        <pc:sldMkLst>
          <pc:docMk/>
          <pc:sldMk cId="2159470139" sldId="1154"/>
        </pc:sldMkLst>
        <pc:spChg chg="mod ord">
          <ac:chgData name="森田 由起子" userId="33ebe06465ea59d9" providerId="LiveId" clId="{2E5A2095-8DA2-4071-89CB-B00884E1F79F}" dt="2021-12-09T12:24:11.408" v="10204"/>
          <ac:spMkLst>
            <pc:docMk/>
            <pc:sldMk cId="2159470139" sldId="1154"/>
            <ac:spMk id="2" creationId="{D988695D-510E-4F2B-BA4F-2B025A73FD30}"/>
          </ac:spMkLst>
        </pc:spChg>
        <pc:spChg chg="mod ord">
          <ac:chgData name="森田 由起子" userId="33ebe06465ea59d9" providerId="LiveId" clId="{2E5A2095-8DA2-4071-89CB-B00884E1F79F}" dt="2021-12-09T12:23:55.199" v="10203" actId="14100"/>
          <ac:spMkLst>
            <pc:docMk/>
            <pc:sldMk cId="2159470139" sldId="1154"/>
            <ac:spMk id="3" creationId="{2007E24F-AB5C-458B-80EE-183B765035DB}"/>
          </ac:spMkLst>
        </pc:spChg>
        <pc:spChg chg="mod ord">
          <ac:chgData name="森田 由起子" userId="33ebe06465ea59d9" providerId="LiveId" clId="{2E5A2095-8DA2-4071-89CB-B00884E1F79F}" dt="2021-12-09T09:42:46.396" v="10039" actId="700"/>
          <ac:spMkLst>
            <pc:docMk/>
            <pc:sldMk cId="2159470139" sldId="1154"/>
            <ac:spMk id="4" creationId="{66A67A39-2B0C-48DF-828B-09A10F41FA10}"/>
          </ac:spMkLst>
        </pc:spChg>
        <pc:spChg chg="mod ord">
          <ac:chgData name="森田 由起子" userId="33ebe06465ea59d9" providerId="LiveId" clId="{2E5A2095-8DA2-4071-89CB-B00884E1F79F}" dt="2021-12-09T09:42:46.396" v="10039" actId="700"/>
          <ac:spMkLst>
            <pc:docMk/>
            <pc:sldMk cId="2159470139" sldId="1154"/>
            <ac:spMk id="5" creationId="{FB554177-25A2-480F-8C9B-2580B91645D5}"/>
          </ac:spMkLst>
        </pc:spChg>
        <pc:spChg chg="add del mod">
          <ac:chgData name="森田 由起子" userId="33ebe06465ea59d9" providerId="LiveId" clId="{2E5A2095-8DA2-4071-89CB-B00884E1F79F}" dt="2021-12-09T09:43:50.495" v="10051" actId="21"/>
          <ac:spMkLst>
            <pc:docMk/>
            <pc:sldMk cId="2159470139" sldId="1154"/>
            <ac:spMk id="6" creationId="{DC945416-43EA-45EE-924A-B47F1A639E91}"/>
          </ac:spMkLst>
        </pc:spChg>
        <pc:spChg chg="add del mod ord">
          <ac:chgData name="森田 由起子" userId="33ebe06465ea59d9" providerId="LiveId" clId="{2E5A2095-8DA2-4071-89CB-B00884E1F79F}" dt="2021-12-09T09:37:20.558" v="10037" actId="700"/>
          <ac:spMkLst>
            <pc:docMk/>
            <pc:sldMk cId="2159470139" sldId="1154"/>
            <ac:spMk id="7" creationId="{48EBE33C-5A77-4D30-A7C7-569440C95601}"/>
          </ac:spMkLst>
        </pc:spChg>
        <pc:spChg chg="add del mod ord">
          <ac:chgData name="森田 由起子" userId="33ebe06465ea59d9" providerId="LiveId" clId="{2E5A2095-8DA2-4071-89CB-B00884E1F79F}" dt="2021-12-09T09:42:46.396" v="10039" actId="700"/>
          <ac:spMkLst>
            <pc:docMk/>
            <pc:sldMk cId="2159470139" sldId="1154"/>
            <ac:spMk id="8" creationId="{3ABB6063-3530-4237-A7E5-EC737E96AEE9}"/>
          </ac:spMkLst>
        </pc:spChg>
        <pc:spChg chg="add mod ord">
          <ac:chgData name="森田 由起子" userId="33ebe06465ea59d9" providerId="LiveId" clId="{2E5A2095-8DA2-4071-89CB-B00884E1F79F}" dt="2021-12-09T12:24:43.454" v="10206" actId="14100"/>
          <ac:spMkLst>
            <pc:docMk/>
            <pc:sldMk cId="2159470139" sldId="1154"/>
            <ac:spMk id="9" creationId="{FC67FCC4-F29A-4EE9-85D4-C918A83A118D}"/>
          </ac:spMkLst>
        </pc:spChg>
      </pc:sldChg>
      <pc:sldChg chg="addSp delSp modSp new mod ord modClrScheme chgLayout">
        <pc:chgData name="森田 由起子" userId="33ebe06465ea59d9" providerId="LiveId" clId="{2E5A2095-8DA2-4071-89CB-B00884E1F79F}" dt="2021-12-04T08:07:31.886" v="9920" actId="20577"/>
        <pc:sldMkLst>
          <pc:docMk/>
          <pc:sldMk cId="999920486" sldId="1155"/>
        </pc:sldMkLst>
        <pc:spChg chg="mod">
          <ac:chgData name="森田 由起子" userId="33ebe06465ea59d9" providerId="LiveId" clId="{2E5A2095-8DA2-4071-89CB-B00884E1F79F}" dt="2021-12-04T08:07:31.886" v="9920" actId="20577"/>
          <ac:spMkLst>
            <pc:docMk/>
            <pc:sldMk cId="999920486" sldId="1155"/>
            <ac:spMk id="2" creationId="{E109EEE3-EF38-4110-B9CA-97F33A661D98}"/>
          </ac:spMkLst>
        </pc:spChg>
        <pc:spChg chg="del">
          <ac:chgData name="森田 由起子" userId="33ebe06465ea59d9" providerId="LiveId" clId="{2E5A2095-8DA2-4071-89CB-B00884E1F79F}" dt="2021-12-04T06:36:20.169" v="8011" actId="26606"/>
          <ac:spMkLst>
            <pc:docMk/>
            <pc:sldMk cId="999920486" sldId="1155"/>
            <ac:spMk id="3" creationId="{644DDD84-F9C9-4A4F-BB42-D625F615CC78}"/>
          </ac:spMkLst>
        </pc:spChg>
        <pc:spChg chg="mod">
          <ac:chgData name="森田 由起子" userId="33ebe06465ea59d9" providerId="LiveId" clId="{2E5A2095-8DA2-4071-89CB-B00884E1F79F}" dt="2021-12-04T06:36:20.169" v="8011" actId="26606"/>
          <ac:spMkLst>
            <pc:docMk/>
            <pc:sldMk cId="999920486" sldId="1155"/>
            <ac:spMk id="4" creationId="{57FFE277-827A-4D14-93A1-E4DB38AF11DA}"/>
          </ac:spMkLst>
        </pc:spChg>
        <pc:spChg chg="mod">
          <ac:chgData name="森田 由起子" userId="33ebe06465ea59d9" providerId="LiveId" clId="{2E5A2095-8DA2-4071-89CB-B00884E1F79F}" dt="2021-12-04T06:36:20.169" v="8011" actId="26606"/>
          <ac:spMkLst>
            <pc:docMk/>
            <pc:sldMk cId="999920486" sldId="1155"/>
            <ac:spMk id="5" creationId="{375D063D-4106-4ABF-BB79-E45FA20AB6C8}"/>
          </ac:spMkLst>
        </pc:spChg>
        <pc:spChg chg="add del mod">
          <ac:chgData name="森田 由起子" userId="33ebe06465ea59d9" providerId="LiveId" clId="{2E5A2095-8DA2-4071-89CB-B00884E1F79F}" dt="2021-12-04T06:36:23.673" v="8012" actId="21"/>
          <ac:spMkLst>
            <pc:docMk/>
            <pc:sldMk cId="999920486" sldId="1155"/>
            <ac:spMk id="10" creationId="{49E77A0E-85EC-45F0-9B63-93E41AF4D790}"/>
          </ac:spMkLst>
        </pc:spChg>
      </pc:sldChg>
      <pc:sldChg chg="modSp mod">
        <pc:chgData name="森田 由起子" userId="33ebe06465ea59d9" providerId="LiveId" clId="{2E5A2095-8DA2-4071-89CB-B00884E1F79F}" dt="2021-12-09T12:26:11.211" v="10216" actId="21"/>
        <pc:sldMkLst>
          <pc:docMk/>
          <pc:sldMk cId="1924467538" sldId="1156"/>
        </pc:sldMkLst>
        <pc:spChg chg="mod">
          <ac:chgData name="森田 由起子" userId="33ebe06465ea59d9" providerId="LiveId" clId="{2E5A2095-8DA2-4071-89CB-B00884E1F79F}" dt="2021-12-09T12:25:51.381" v="10213" actId="21"/>
          <ac:spMkLst>
            <pc:docMk/>
            <pc:sldMk cId="1924467538" sldId="1156"/>
            <ac:spMk id="2" creationId="{D988695D-510E-4F2B-BA4F-2B025A73FD30}"/>
          </ac:spMkLst>
        </pc:spChg>
        <pc:spChg chg="mod">
          <ac:chgData name="森田 由起子" userId="33ebe06465ea59d9" providerId="LiveId" clId="{2E5A2095-8DA2-4071-89CB-B00884E1F79F}" dt="2021-12-09T12:26:11.211" v="10216" actId="21"/>
          <ac:spMkLst>
            <pc:docMk/>
            <pc:sldMk cId="1924467538" sldId="1156"/>
            <ac:spMk id="3" creationId="{2007E24F-AB5C-458B-80EE-183B765035DB}"/>
          </ac:spMkLst>
        </pc:spChg>
      </pc:sldChg>
      <pc:sldChg chg="modSp mod">
        <pc:chgData name="森田 由起子" userId="33ebe06465ea59d9" providerId="LiveId" clId="{2E5A2095-8DA2-4071-89CB-B00884E1F79F}" dt="2021-12-04T07:59:34.260" v="9753" actId="2711"/>
        <pc:sldMkLst>
          <pc:docMk/>
          <pc:sldMk cId="647249341" sldId="1157"/>
        </pc:sldMkLst>
        <pc:spChg chg="mod">
          <ac:chgData name="森田 由起子" userId="33ebe06465ea59d9" providerId="LiveId" clId="{2E5A2095-8DA2-4071-89CB-B00884E1F79F}" dt="2021-12-04T07:59:34.260" v="9753" actId="2711"/>
          <ac:spMkLst>
            <pc:docMk/>
            <pc:sldMk cId="647249341" sldId="1157"/>
            <ac:spMk id="2" creationId="{D988695D-510E-4F2B-BA4F-2B025A73FD30}"/>
          </ac:spMkLst>
        </pc:spChg>
        <pc:spChg chg="mod">
          <ac:chgData name="森田 由起子" userId="33ebe06465ea59d9" providerId="LiveId" clId="{2E5A2095-8DA2-4071-89CB-B00884E1F79F}" dt="2021-12-04T07:48:49.967" v="9581" actId="1076"/>
          <ac:spMkLst>
            <pc:docMk/>
            <pc:sldMk cId="647249341" sldId="1157"/>
            <ac:spMk id="3" creationId="{2007E24F-AB5C-458B-80EE-183B765035DB}"/>
          </ac:spMkLst>
        </pc:spChg>
      </pc:sldChg>
      <pc:sldChg chg="modSp mod">
        <pc:chgData name="森田 由起子" userId="33ebe06465ea59d9" providerId="LiveId" clId="{2E5A2095-8DA2-4071-89CB-B00884E1F79F}" dt="2021-12-04T07:59:58.041" v="9805" actId="6549"/>
        <pc:sldMkLst>
          <pc:docMk/>
          <pc:sldMk cId="267129906" sldId="1158"/>
        </pc:sldMkLst>
        <pc:spChg chg="mod">
          <ac:chgData name="森田 由起子" userId="33ebe06465ea59d9" providerId="LiveId" clId="{2E5A2095-8DA2-4071-89CB-B00884E1F79F}" dt="2021-12-04T07:59:58.041" v="9805" actId="6549"/>
          <ac:spMkLst>
            <pc:docMk/>
            <pc:sldMk cId="267129906" sldId="1158"/>
            <ac:spMk id="2" creationId="{D988695D-510E-4F2B-BA4F-2B025A73FD30}"/>
          </ac:spMkLst>
        </pc:spChg>
        <pc:spChg chg="mod">
          <ac:chgData name="森田 由起子" userId="33ebe06465ea59d9" providerId="LiveId" clId="{2E5A2095-8DA2-4071-89CB-B00884E1F79F}" dt="2021-12-04T06:13:34.198" v="6997" actId="20577"/>
          <ac:spMkLst>
            <pc:docMk/>
            <pc:sldMk cId="267129906" sldId="1158"/>
            <ac:spMk id="3" creationId="{2007E24F-AB5C-458B-80EE-183B765035DB}"/>
          </ac:spMkLst>
        </pc:spChg>
      </pc:sldChg>
      <pc:sldChg chg="modSp mod">
        <pc:chgData name="森田 由起子" userId="33ebe06465ea59d9" providerId="LiveId" clId="{2E5A2095-8DA2-4071-89CB-B00884E1F79F}" dt="2021-12-04T07:54:22.493" v="9671" actId="20577"/>
        <pc:sldMkLst>
          <pc:docMk/>
          <pc:sldMk cId="1684863781" sldId="1159"/>
        </pc:sldMkLst>
        <pc:spChg chg="mod">
          <ac:chgData name="森田 由起子" userId="33ebe06465ea59d9" providerId="LiveId" clId="{2E5A2095-8DA2-4071-89CB-B00884E1F79F}" dt="2021-12-04T07:53:46.581" v="9657" actId="20577"/>
          <ac:spMkLst>
            <pc:docMk/>
            <pc:sldMk cId="1684863781" sldId="1159"/>
            <ac:spMk id="2" creationId="{D988695D-510E-4F2B-BA4F-2B025A73FD30}"/>
          </ac:spMkLst>
        </pc:spChg>
        <pc:spChg chg="mod">
          <ac:chgData name="森田 由起子" userId="33ebe06465ea59d9" providerId="LiveId" clId="{2E5A2095-8DA2-4071-89CB-B00884E1F79F}" dt="2021-12-04T07:54:22.493" v="9671" actId="20577"/>
          <ac:spMkLst>
            <pc:docMk/>
            <pc:sldMk cId="1684863781" sldId="1159"/>
            <ac:spMk id="3" creationId="{2007E24F-AB5C-458B-80EE-183B765035DB}"/>
          </ac:spMkLst>
        </pc:spChg>
      </pc:sldChg>
      <pc:sldChg chg="modSp mod">
        <pc:chgData name="森田 由起子" userId="33ebe06465ea59d9" providerId="LiveId" clId="{2E5A2095-8DA2-4071-89CB-B00884E1F79F}" dt="2021-12-04T08:01:48.587" v="9863" actId="20577"/>
        <pc:sldMkLst>
          <pc:docMk/>
          <pc:sldMk cId="2310173412" sldId="1160"/>
        </pc:sldMkLst>
        <pc:spChg chg="mod">
          <ac:chgData name="森田 由起子" userId="33ebe06465ea59d9" providerId="LiveId" clId="{2E5A2095-8DA2-4071-89CB-B00884E1F79F}" dt="2021-12-04T08:00:56.506" v="9812" actId="20577"/>
          <ac:spMkLst>
            <pc:docMk/>
            <pc:sldMk cId="2310173412" sldId="1160"/>
            <ac:spMk id="2" creationId="{D988695D-510E-4F2B-BA4F-2B025A73FD30}"/>
          </ac:spMkLst>
        </pc:spChg>
        <pc:spChg chg="mod">
          <ac:chgData name="森田 由起子" userId="33ebe06465ea59d9" providerId="LiveId" clId="{2E5A2095-8DA2-4071-89CB-B00884E1F79F}" dt="2021-12-04T08:01:48.587" v="9863" actId="20577"/>
          <ac:spMkLst>
            <pc:docMk/>
            <pc:sldMk cId="2310173412" sldId="1160"/>
            <ac:spMk id="3" creationId="{2007E24F-AB5C-458B-80EE-183B765035DB}"/>
          </ac:spMkLst>
        </pc:spChg>
      </pc:sldChg>
      <pc:sldChg chg="addSp delSp modSp new mod modClrScheme chgLayout">
        <pc:chgData name="森田 由起子" userId="33ebe06465ea59d9" providerId="LiveId" clId="{2E5A2095-8DA2-4071-89CB-B00884E1F79F}" dt="2021-12-13T13:23:22.790" v="10331" actId="1076"/>
        <pc:sldMkLst>
          <pc:docMk/>
          <pc:sldMk cId="3878023552" sldId="1161"/>
        </pc:sldMkLst>
        <pc:spChg chg="del">
          <ac:chgData name="森田 由起子" userId="33ebe06465ea59d9" providerId="LiveId" clId="{2E5A2095-8DA2-4071-89CB-B00884E1F79F}" dt="2021-12-04T06:36:58.792" v="8048" actId="26606"/>
          <ac:spMkLst>
            <pc:docMk/>
            <pc:sldMk cId="3878023552" sldId="1161"/>
            <ac:spMk id="2" creationId="{065ACA9B-4C52-4AE1-B674-AA4F4E71BA0C}"/>
          </ac:spMkLst>
        </pc:spChg>
        <pc:spChg chg="mod">
          <ac:chgData name="森田 由起子" userId="33ebe06465ea59d9" providerId="LiveId" clId="{2E5A2095-8DA2-4071-89CB-B00884E1F79F}" dt="2021-12-04T07:55:57.146" v="9723" actId="2711"/>
          <ac:spMkLst>
            <pc:docMk/>
            <pc:sldMk cId="3878023552" sldId="1161"/>
            <ac:spMk id="3" creationId="{8960109D-0B69-4755-B8BC-84A9B23BC778}"/>
          </ac:spMkLst>
        </pc:spChg>
        <pc:spChg chg="mod">
          <ac:chgData name="森田 由起子" userId="33ebe06465ea59d9" providerId="LiveId" clId="{2E5A2095-8DA2-4071-89CB-B00884E1F79F}" dt="2021-12-04T06:36:58.792" v="8048" actId="26606"/>
          <ac:spMkLst>
            <pc:docMk/>
            <pc:sldMk cId="3878023552" sldId="1161"/>
            <ac:spMk id="4" creationId="{BDE980E6-7500-4C6D-889D-68A3677747A9}"/>
          </ac:spMkLst>
        </pc:spChg>
        <pc:spChg chg="mod">
          <ac:chgData name="森田 由起子" userId="33ebe06465ea59d9" providerId="LiveId" clId="{2E5A2095-8DA2-4071-89CB-B00884E1F79F}" dt="2021-12-04T06:36:58.792" v="8048" actId="26606"/>
          <ac:spMkLst>
            <pc:docMk/>
            <pc:sldMk cId="3878023552" sldId="1161"/>
            <ac:spMk id="5" creationId="{F19551BE-4609-4759-A552-51C9D1C6FF53}"/>
          </ac:spMkLst>
        </pc:spChg>
        <pc:spChg chg="mod">
          <ac:chgData name="森田 由起子" userId="33ebe06465ea59d9" providerId="LiveId" clId="{2E5A2095-8DA2-4071-89CB-B00884E1F79F}" dt="2021-12-13T13:23:19.613" v="10330" actId="1076"/>
          <ac:spMkLst>
            <pc:docMk/>
            <pc:sldMk cId="3878023552" sldId="1161"/>
            <ac:spMk id="7" creationId="{577533BA-72DF-46F6-8AB1-689E3858A031}"/>
          </ac:spMkLst>
        </pc:spChg>
        <pc:picChg chg="add mod">
          <ac:chgData name="森田 由起子" userId="33ebe06465ea59d9" providerId="LiveId" clId="{2E5A2095-8DA2-4071-89CB-B00884E1F79F}" dt="2021-12-13T13:23:22.790" v="10331" actId="1076"/>
          <ac:picMkLst>
            <pc:docMk/>
            <pc:sldMk cId="3878023552" sldId="1161"/>
            <ac:picMk id="6" creationId="{97D12A4A-87FF-4DDB-A6FA-FA9C3B1BA84D}"/>
          </ac:picMkLst>
        </pc:picChg>
      </pc:sldChg>
      <pc:sldChg chg="addSp delSp modSp new mod modClrScheme chgLayout">
        <pc:chgData name="森田 由起子" userId="33ebe06465ea59d9" providerId="LiveId" clId="{2E5A2095-8DA2-4071-89CB-B00884E1F79F}" dt="2021-12-13T13:23:38.665" v="10332" actId="1076"/>
        <pc:sldMkLst>
          <pc:docMk/>
          <pc:sldMk cId="3066124181" sldId="1162"/>
        </pc:sldMkLst>
        <pc:spChg chg="mod">
          <ac:chgData name="森田 由起子" userId="33ebe06465ea59d9" providerId="LiveId" clId="{2E5A2095-8DA2-4071-89CB-B00884E1F79F}" dt="2021-12-04T07:46:36.751" v="9483" actId="26606"/>
          <ac:spMkLst>
            <pc:docMk/>
            <pc:sldMk cId="3066124181" sldId="1162"/>
            <ac:spMk id="2" creationId="{E15EBF89-2C11-49C8-AEF1-7E0E4A159D92}"/>
          </ac:spMkLst>
        </pc:spChg>
        <pc:spChg chg="add del mod">
          <ac:chgData name="森田 由起子" userId="33ebe06465ea59d9" providerId="LiveId" clId="{2E5A2095-8DA2-4071-89CB-B00884E1F79F}" dt="2021-12-13T13:23:38.665" v="10332" actId="1076"/>
          <ac:spMkLst>
            <pc:docMk/>
            <pc:sldMk cId="3066124181" sldId="1162"/>
            <ac:spMk id="3" creationId="{B2E009B1-DBE5-437A-9161-64A278EED187}"/>
          </ac:spMkLst>
        </pc:spChg>
        <pc:spChg chg="mod">
          <ac:chgData name="森田 由起子" userId="33ebe06465ea59d9" providerId="LiveId" clId="{2E5A2095-8DA2-4071-89CB-B00884E1F79F}" dt="2021-12-04T07:46:36.751" v="9483" actId="26606"/>
          <ac:spMkLst>
            <pc:docMk/>
            <pc:sldMk cId="3066124181" sldId="1162"/>
            <ac:spMk id="4" creationId="{98B9D7E5-8715-40B8-9AF9-A584784EA65F}"/>
          </ac:spMkLst>
        </pc:spChg>
        <pc:spChg chg="mod">
          <ac:chgData name="森田 由起子" userId="33ebe06465ea59d9" providerId="LiveId" clId="{2E5A2095-8DA2-4071-89CB-B00884E1F79F}" dt="2021-12-04T07:46:36.751" v="9483" actId="26606"/>
          <ac:spMkLst>
            <pc:docMk/>
            <pc:sldMk cId="3066124181" sldId="1162"/>
            <ac:spMk id="5" creationId="{A344C31E-07C9-4809-9A78-5F1830406EBD}"/>
          </ac:spMkLst>
        </pc:spChg>
        <pc:spChg chg="add del mod">
          <ac:chgData name="森田 由起子" userId="33ebe06465ea59d9" providerId="LiveId" clId="{2E5A2095-8DA2-4071-89CB-B00884E1F79F}" dt="2021-12-04T07:46:36.751" v="9483" actId="26606"/>
          <ac:spMkLst>
            <pc:docMk/>
            <pc:sldMk cId="3066124181" sldId="1162"/>
            <ac:spMk id="11" creationId="{2C9BF9EA-FB4D-4A29-AA9B-067F838B63F6}"/>
          </ac:spMkLst>
        </pc:spChg>
        <pc:graphicFrameChg chg="add del mod">
          <ac:chgData name="森田 由起子" userId="33ebe06465ea59d9" providerId="LiveId" clId="{2E5A2095-8DA2-4071-89CB-B00884E1F79F}" dt="2021-12-04T07:46:36.751" v="9483" actId="26606"/>
          <ac:graphicFrameMkLst>
            <pc:docMk/>
            <pc:sldMk cId="3066124181" sldId="1162"/>
            <ac:graphicFrameMk id="7" creationId="{3FA57FDA-4BB8-4F58-846E-87893157D318}"/>
          </ac:graphicFrameMkLst>
        </pc:graphicFrameChg>
      </pc:sldChg>
      <pc:sldChg chg="modSp mod">
        <pc:chgData name="森田 由起子" userId="33ebe06465ea59d9" providerId="LiveId" clId="{2E5A2095-8DA2-4071-89CB-B00884E1F79F}" dt="2021-12-09T09:53:02.584" v="10180" actId="207"/>
        <pc:sldMkLst>
          <pc:docMk/>
          <pc:sldMk cId="1458811019" sldId="1163"/>
        </pc:sldMkLst>
        <pc:spChg chg="mod">
          <ac:chgData name="森田 由起子" userId="33ebe06465ea59d9" providerId="LiveId" clId="{2E5A2095-8DA2-4071-89CB-B00884E1F79F}" dt="2021-12-09T09:52:56.530" v="10179" actId="207"/>
          <ac:spMkLst>
            <pc:docMk/>
            <pc:sldMk cId="1458811019" sldId="1163"/>
            <ac:spMk id="2" creationId="{E15EBF89-2C11-49C8-AEF1-7E0E4A159D92}"/>
          </ac:spMkLst>
        </pc:spChg>
        <pc:spChg chg="mod">
          <ac:chgData name="森田 由起子" userId="33ebe06465ea59d9" providerId="LiveId" clId="{2E5A2095-8DA2-4071-89CB-B00884E1F79F}" dt="2021-12-09T09:53:02.584" v="10180" actId="207"/>
          <ac:spMkLst>
            <pc:docMk/>
            <pc:sldMk cId="1458811019" sldId="1163"/>
            <ac:spMk id="3" creationId="{B2E009B1-DBE5-437A-9161-64A278EED187}"/>
          </ac:spMkLst>
        </pc:spChg>
      </pc:sldChg>
      <pc:sldChg chg="modSp mod">
        <pc:chgData name="森田 由起子" userId="33ebe06465ea59d9" providerId="LiveId" clId="{2E5A2095-8DA2-4071-89CB-B00884E1F79F}" dt="2021-12-13T13:17:25.499" v="10321" actId="20577"/>
        <pc:sldMkLst>
          <pc:docMk/>
          <pc:sldMk cId="2121525475" sldId="1164"/>
        </pc:sldMkLst>
        <pc:spChg chg="mod">
          <ac:chgData name="森田 由起子" userId="33ebe06465ea59d9" providerId="LiveId" clId="{2E5A2095-8DA2-4071-89CB-B00884E1F79F}" dt="2021-12-13T13:17:25.499" v="10321" actId="20577"/>
          <ac:spMkLst>
            <pc:docMk/>
            <pc:sldMk cId="2121525475" sldId="1164"/>
            <ac:spMk id="2" creationId="{D988695D-510E-4F2B-BA4F-2B025A73FD30}"/>
          </ac:spMkLst>
        </pc:spChg>
        <pc:spChg chg="mod">
          <ac:chgData name="森田 由起子" userId="33ebe06465ea59d9" providerId="LiveId" clId="{2E5A2095-8DA2-4071-89CB-B00884E1F79F}" dt="2021-12-09T12:26:14.805" v="10217"/>
          <ac:spMkLst>
            <pc:docMk/>
            <pc:sldMk cId="2121525475" sldId="1164"/>
            <ac:spMk id="3" creationId="{2007E24F-AB5C-458B-80EE-183B765035DB}"/>
          </ac:spMkLst>
        </pc:spChg>
        <pc:spChg chg="mod">
          <ac:chgData name="森田 由起子" userId="33ebe06465ea59d9" providerId="LiveId" clId="{2E5A2095-8DA2-4071-89CB-B00884E1F79F}" dt="2021-12-09T12:25:56.609" v="10214"/>
          <ac:spMkLst>
            <pc:docMk/>
            <pc:sldMk cId="2121525475" sldId="1164"/>
            <ac:spMk id="9" creationId="{FC67FCC4-F29A-4EE9-85D4-C918A83A118D}"/>
          </ac:spMkLst>
        </pc:spChg>
      </pc:sldChg>
      <pc:sldChg chg="modSp mod">
        <pc:chgData name="森田 由起子" userId="33ebe06465ea59d9" providerId="LiveId" clId="{2E5A2095-8DA2-4071-89CB-B00884E1F79F}" dt="2021-12-13T13:18:58.304" v="10329" actId="20577"/>
        <pc:sldMkLst>
          <pc:docMk/>
          <pc:sldMk cId="1191389523" sldId="1166"/>
        </pc:sldMkLst>
        <pc:spChg chg="mod">
          <ac:chgData name="森田 由起子" userId="33ebe06465ea59d9" providerId="LiveId" clId="{2E5A2095-8DA2-4071-89CB-B00884E1F79F}" dt="2021-12-13T13:18:58.304" v="10329" actId="20577"/>
          <ac:spMkLst>
            <pc:docMk/>
            <pc:sldMk cId="1191389523" sldId="1166"/>
            <ac:spMk id="2" creationId="{D988695D-510E-4F2B-BA4F-2B025A73FD30}"/>
          </ac:spMkLst>
        </pc:spChg>
      </pc:sldChg>
      <pc:sldChg chg="modSp mod">
        <pc:chgData name="森田 由起子" userId="33ebe06465ea59d9" providerId="LiveId" clId="{2E5A2095-8DA2-4071-89CB-B00884E1F79F}" dt="2021-12-11T02:35:42.051" v="10313" actId="20577"/>
        <pc:sldMkLst>
          <pc:docMk/>
          <pc:sldMk cId="3912365536" sldId="1172"/>
        </pc:sldMkLst>
        <pc:spChg chg="mod">
          <ac:chgData name="森田 由起子" userId="33ebe06465ea59d9" providerId="LiveId" clId="{2E5A2095-8DA2-4071-89CB-B00884E1F79F}" dt="2021-12-11T02:35:42.051" v="10313" actId="20577"/>
          <ac:spMkLst>
            <pc:docMk/>
            <pc:sldMk cId="3912365536" sldId="1172"/>
            <ac:spMk id="2" creationId="{E15EBF89-2C11-49C8-AEF1-7E0E4A159D92}"/>
          </ac:spMkLst>
        </pc:spChg>
      </pc:sldChg>
      <pc:sldMasterChg chg="del delSldLayout">
        <pc:chgData name="森田 由起子" userId="33ebe06465ea59d9" providerId="LiveId" clId="{2E5A2095-8DA2-4071-89CB-B00884E1F79F}" dt="2021-12-04T05:19:22.352" v="2168" actId="47"/>
        <pc:sldMasterMkLst>
          <pc:docMk/>
          <pc:sldMasterMk cId="0" sldId="2147485395"/>
        </pc:sldMasterMkLst>
        <pc:sldLayoutChg chg="del">
          <pc:chgData name="森田 由起子" userId="33ebe06465ea59d9" providerId="LiveId" clId="{2E5A2095-8DA2-4071-89CB-B00884E1F79F}" dt="2021-12-04T05:19:22.352" v="2168" actId="47"/>
          <pc:sldLayoutMkLst>
            <pc:docMk/>
            <pc:sldMasterMk cId="0" sldId="2147485395"/>
            <pc:sldLayoutMk cId="326883895" sldId="2147485494"/>
          </pc:sldLayoutMkLst>
        </pc:sldLayoutChg>
        <pc:sldLayoutChg chg="del">
          <pc:chgData name="森田 由起子" userId="33ebe06465ea59d9" providerId="LiveId" clId="{2E5A2095-8DA2-4071-89CB-B00884E1F79F}" dt="2021-12-04T05:19:22.352" v="2168" actId="47"/>
          <pc:sldLayoutMkLst>
            <pc:docMk/>
            <pc:sldMasterMk cId="0" sldId="2147485395"/>
            <pc:sldLayoutMk cId="3406924087" sldId="2147485495"/>
          </pc:sldLayoutMkLst>
        </pc:sldLayoutChg>
        <pc:sldLayoutChg chg="del">
          <pc:chgData name="森田 由起子" userId="33ebe06465ea59d9" providerId="LiveId" clId="{2E5A2095-8DA2-4071-89CB-B00884E1F79F}" dt="2021-12-04T05:19:22.352" v="2168" actId="47"/>
          <pc:sldLayoutMkLst>
            <pc:docMk/>
            <pc:sldMasterMk cId="0" sldId="2147485395"/>
            <pc:sldLayoutMk cId="2291615723" sldId="2147485496"/>
          </pc:sldLayoutMkLst>
        </pc:sldLayoutChg>
        <pc:sldLayoutChg chg="del">
          <pc:chgData name="森田 由起子" userId="33ebe06465ea59d9" providerId="LiveId" clId="{2E5A2095-8DA2-4071-89CB-B00884E1F79F}" dt="2021-12-04T05:19:22.352" v="2168" actId="47"/>
          <pc:sldLayoutMkLst>
            <pc:docMk/>
            <pc:sldMasterMk cId="0" sldId="2147485395"/>
            <pc:sldLayoutMk cId="493490816" sldId="2147485505"/>
          </pc:sldLayoutMkLst>
        </pc:sldLayoutChg>
        <pc:sldLayoutChg chg="del">
          <pc:chgData name="森田 由起子" userId="33ebe06465ea59d9" providerId="LiveId" clId="{2E5A2095-8DA2-4071-89CB-B00884E1F79F}" dt="2021-12-04T05:19:22.352" v="2168" actId="47"/>
          <pc:sldLayoutMkLst>
            <pc:docMk/>
            <pc:sldMasterMk cId="0" sldId="2147485395"/>
            <pc:sldLayoutMk cId="1678018527" sldId="2147485506"/>
          </pc:sldLayoutMkLst>
        </pc:sldLayoutChg>
        <pc:sldLayoutChg chg="del">
          <pc:chgData name="森田 由起子" userId="33ebe06465ea59d9" providerId="LiveId" clId="{2E5A2095-8DA2-4071-89CB-B00884E1F79F}" dt="2021-12-04T05:19:22.352" v="2168" actId="47"/>
          <pc:sldLayoutMkLst>
            <pc:docMk/>
            <pc:sldMasterMk cId="0" sldId="2147485395"/>
            <pc:sldLayoutMk cId="756117445" sldId="2147485507"/>
          </pc:sldLayoutMkLst>
        </pc:sldLayoutChg>
        <pc:sldLayoutChg chg="del">
          <pc:chgData name="森田 由起子" userId="33ebe06465ea59d9" providerId="LiveId" clId="{2E5A2095-8DA2-4071-89CB-B00884E1F79F}" dt="2021-12-04T05:19:22.352" v="2168" actId="47"/>
          <pc:sldLayoutMkLst>
            <pc:docMk/>
            <pc:sldMasterMk cId="0" sldId="2147485395"/>
            <pc:sldLayoutMk cId="4280091750" sldId="2147485508"/>
          </pc:sldLayoutMkLst>
        </pc:sldLayoutChg>
        <pc:sldLayoutChg chg="del">
          <pc:chgData name="森田 由起子" userId="33ebe06465ea59d9" providerId="LiveId" clId="{2E5A2095-8DA2-4071-89CB-B00884E1F79F}" dt="2021-12-04T05:19:22.352" v="2168" actId="47"/>
          <pc:sldLayoutMkLst>
            <pc:docMk/>
            <pc:sldMasterMk cId="0" sldId="2147485395"/>
            <pc:sldLayoutMk cId="1540720523" sldId="2147485509"/>
          </pc:sldLayoutMkLst>
        </pc:sldLayoutChg>
        <pc:sldLayoutChg chg="del">
          <pc:chgData name="森田 由起子" userId="33ebe06465ea59d9" providerId="LiveId" clId="{2E5A2095-8DA2-4071-89CB-B00884E1F79F}" dt="2021-12-04T05:19:22.352" v="2168" actId="47"/>
          <pc:sldLayoutMkLst>
            <pc:docMk/>
            <pc:sldMasterMk cId="0" sldId="2147485395"/>
            <pc:sldLayoutMk cId="658889205" sldId="2147485510"/>
          </pc:sldLayoutMkLst>
        </pc:sldLayoutChg>
        <pc:sldLayoutChg chg="del">
          <pc:chgData name="森田 由起子" userId="33ebe06465ea59d9" providerId="LiveId" clId="{2E5A2095-8DA2-4071-89CB-B00884E1F79F}" dt="2021-12-04T05:19:22.352" v="2168" actId="47"/>
          <pc:sldLayoutMkLst>
            <pc:docMk/>
            <pc:sldMasterMk cId="0" sldId="2147485395"/>
            <pc:sldLayoutMk cId="3271022901" sldId="2147485511"/>
          </pc:sldLayoutMkLst>
        </pc:sldLayoutChg>
        <pc:sldLayoutChg chg="del">
          <pc:chgData name="森田 由起子" userId="33ebe06465ea59d9" providerId="LiveId" clId="{2E5A2095-8DA2-4071-89CB-B00884E1F79F}" dt="2021-12-04T05:19:22.352" v="2168" actId="47"/>
          <pc:sldLayoutMkLst>
            <pc:docMk/>
            <pc:sldMasterMk cId="0" sldId="2147485395"/>
            <pc:sldLayoutMk cId="3006410807" sldId="2147485512"/>
          </pc:sldLayoutMkLst>
        </pc:sldLayoutChg>
        <pc:sldLayoutChg chg="del">
          <pc:chgData name="森田 由起子" userId="33ebe06465ea59d9" providerId="LiveId" clId="{2E5A2095-8DA2-4071-89CB-B00884E1F79F}" dt="2021-12-04T05:19:22.352" v="2168" actId="47"/>
          <pc:sldLayoutMkLst>
            <pc:docMk/>
            <pc:sldMasterMk cId="0" sldId="2147485395"/>
            <pc:sldLayoutMk cId="669560571" sldId="2147485513"/>
          </pc:sldLayoutMkLst>
        </pc:sldLayoutChg>
        <pc:sldLayoutChg chg="del">
          <pc:chgData name="森田 由起子" userId="33ebe06465ea59d9" providerId="LiveId" clId="{2E5A2095-8DA2-4071-89CB-B00884E1F79F}" dt="2021-12-04T05:19:22.352" v="2168" actId="47"/>
          <pc:sldLayoutMkLst>
            <pc:docMk/>
            <pc:sldMasterMk cId="0" sldId="2147485395"/>
            <pc:sldLayoutMk cId="742084762" sldId="2147485514"/>
          </pc:sldLayoutMkLst>
        </pc:sldLayoutChg>
        <pc:sldLayoutChg chg="del">
          <pc:chgData name="森田 由起子" userId="33ebe06465ea59d9" providerId="LiveId" clId="{2E5A2095-8DA2-4071-89CB-B00884E1F79F}" dt="2021-12-04T05:19:22.352" v="2168" actId="47"/>
          <pc:sldLayoutMkLst>
            <pc:docMk/>
            <pc:sldMasterMk cId="0" sldId="2147485395"/>
            <pc:sldLayoutMk cId="1511892250" sldId="2147485515"/>
          </pc:sldLayoutMkLst>
        </pc:sldLayoutChg>
        <pc:sldLayoutChg chg="del">
          <pc:chgData name="森田 由起子" userId="33ebe06465ea59d9" providerId="LiveId" clId="{2E5A2095-8DA2-4071-89CB-B00884E1F79F}" dt="2021-12-04T05:19:22.352" v="2168" actId="47"/>
          <pc:sldLayoutMkLst>
            <pc:docMk/>
            <pc:sldMasterMk cId="0" sldId="2147485395"/>
            <pc:sldLayoutMk cId="2101210215" sldId="2147485516"/>
          </pc:sldLayoutMkLst>
        </pc:sldLayoutChg>
        <pc:sldLayoutChg chg="del">
          <pc:chgData name="森田 由起子" userId="33ebe06465ea59d9" providerId="LiveId" clId="{2E5A2095-8DA2-4071-89CB-B00884E1F79F}" dt="2021-12-04T05:19:22.352" v="2168" actId="47"/>
          <pc:sldLayoutMkLst>
            <pc:docMk/>
            <pc:sldMasterMk cId="0" sldId="2147485395"/>
            <pc:sldLayoutMk cId="2357962188" sldId="2147485517"/>
          </pc:sldLayoutMkLst>
        </pc:sldLayoutChg>
        <pc:sldLayoutChg chg="del">
          <pc:chgData name="森田 由起子" userId="33ebe06465ea59d9" providerId="LiveId" clId="{2E5A2095-8DA2-4071-89CB-B00884E1F79F}" dt="2021-12-04T05:19:22.352" v="2168" actId="47"/>
          <pc:sldLayoutMkLst>
            <pc:docMk/>
            <pc:sldMasterMk cId="0" sldId="2147485395"/>
            <pc:sldLayoutMk cId="773945465" sldId="2147485518"/>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4E93EF02-31D8-4260-B051-81FB55E92B0F}"/>
              </a:ext>
            </a:extLst>
          </p:cNvPr>
          <p:cNvSpPr>
            <a:spLocks noGrp="1" noChangeArrowheads="1"/>
          </p:cNvSpPr>
          <p:nvPr>
            <p:ph type="hdr" sz="quarter"/>
          </p:nvPr>
        </p:nvSpPr>
        <p:spPr bwMode="auto">
          <a:xfrm>
            <a:off x="0" y="1"/>
            <a:ext cx="2968953" cy="499512"/>
          </a:xfrm>
          <a:prstGeom prst="rect">
            <a:avLst/>
          </a:prstGeom>
          <a:noFill/>
          <a:ln>
            <a:noFill/>
          </a:ln>
          <a:effectLst/>
        </p:spPr>
        <p:txBody>
          <a:bodyPr vert="horz" wrap="square" lIns="96161" tIns="48080" rIns="96161" bIns="48080" numCol="1" anchor="t" anchorCtr="0" compatLnSpc="1">
            <a:prstTxWarp prst="textNoShape">
              <a:avLst/>
            </a:prstTxWarp>
          </a:bodyPr>
          <a:lstStyle>
            <a:lvl1pPr defTabSz="962120" eaLnBrk="1" hangingPunct="1">
              <a:defRPr sz="1300">
                <a:ea typeface="ＭＳ Ｐゴシック" pitchFamily="50" charset="-128"/>
              </a:defRPr>
            </a:lvl1pPr>
          </a:lstStyle>
          <a:p>
            <a:pPr>
              <a:defRPr/>
            </a:pPr>
            <a:endParaRPr lang="en-US" altLang="ja-JP"/>
          </a:p>
        </p:txBody>
      </p:sp>
      <p:sp>
        <p:nvSpPr>
          <p:cNvPr id="8195" name="Rectangle 3">
            <a:extLst>
              <a:ext uri="{FF2B5EF4-FFF2-40B4-BE49-F238E27FC236}">
                <a16:creationId xmlns:a16="http://schemas.microsoft.com/office/drawing/2014/main" id="{A15D556C-A038-4F07-B2B1-50DF14C26FF4}"/>
              </a:ext>
            </a:extLst>
          </p:cNvPr>
          <p:cNvSpPr>
            <a:spLocks noGrp="1" noChangeArrowheads="1"/>
          </p:cNvSpPr>
          <p:nvPr>
            <p:ph type="dt" sz="quarter" idx="1"/>
          </p:nvPr>
        </p:nvSpPr>
        <p:spPr bwMode="auto">
          <a:xfrm>
            <a:off x="3881111" y="1"/>
            <a:ext cx="2968953" cy="499512"/>
          </a:xfrm>
          <a:prstGeom prst="rect">
            <a:avLst/>
          </a:prstGeom>
          <a:noFill/>
          <a:ln>
            <a:noFill/>
          </a:ln>
          <a:effectLst/>
        </p:spPr>
        <p:txBody>
          <a:bodyPr vert="horz" wrap="square" lIns="96161" tIns="48080" rIns="96161" bIns="48080" numCol="1" anchor="t" anchorCtr="0" compatLnSpc="1">
            <a:prstTxWarp prst="textNoShape">
              <a:avLst/>
            </a:prstTxWarp>
          </a:bodyPr>
          <a:lstStyle>
            <a:lvl1pPr algn="r" defTabSz="962120" eaLnBrk="1" hangingPunct="1">
              <a:defRPr sz="1300">
                <a:ea typeface="ＭＳ Ｐゴシック" pitchFamily="50" charset="-128"/>
              </a:defRPr>
            </a:lvl1pPr>
          </a:lstStyle>
          <a:p>
            <a:pPr>
              <a:defRPr/>
            </a:pPr>
            <a:endParaRPr lang="en-US" altLang="ja-JP"/>
          </a:p>
        </p:txBody>
      </p:sp>
      <p:sp>
        <p:nvSpPr>
          <p:cNvPr id="8196" name="Rectangle 4">
            <a:extLst>
              <a:ext uri="{FF2B5EF4-FFF2-40B4-BE49-F238E27FC236}">
                <a16:creationId xmlns:a16="http://schemas.microsoft.com/office/drawing/2014/main" id="{1B0985D8-60A5-4521-B382-3768E54402E7}"/>
              </a:ext>
            </a:extLst>
          </p:cNvPr>
          <p:cNvSpPr>
            <a:spLocks noGrp="1" noChangeArrowheads="1"/>
          </p:cNvSpPr>
          <p:nvPr>
            <p:ph type="ftr" sz="quarter" idx="2"/>
          </p:nvPr>
        </p:nvSpPr>
        <p:spPr bwMode="auto">
          <a:xfrm>
            <a:off x="0" y="9482688"/>
            <a:ext cx="2968953" cy="499512"/>
          </a:xfrm>
          <a:prstGeom prst="rect">
            <a:avLst/>
          </a:prstGeom>
          <a:noFill/>
          <a:ln>
            <a:noFill/>
          </a:ln>
          <a:effectLst/>
        </p:spPr>
        <p:txBody>
          <a:bodyPr vert="horz" wrap="square" lIns="96161" tIns="48080" rIns="96161" bIns="48080" numCol="1" anchor="b" anchorCtr="0" compatLnSpc="1">
            <a:prstTxWarp prst="textNoShape">
              <a:avLst/>
            </a:prstTxWarp>
          </a:bodyPr>
          <a:lstStyle>
            <a:lvl1pPr defTabSz="962120" eaLnBrk="1" hangingPunct="1">
              <a:defRPr sz="1300">
                <a:ea typeface="ＭＳ Ｐゴシック" pitchFamily="50" charset="-128"/>
              </a:defRPr>
            </a:lvl1pPr>
          </a:lstStyle>
          <a:p>
            <a:pPr>
              <a:defRPr/>
            </a:pPr>
            <a:r>
              <a:rPr lang="en-US" altLang="ja-JP"/>
              <a:t>1</a:t>
            </a:r>
          </a:p>
        </p:txBody>
      </p:sp>
      <p:sp>
        <p:nvSpPr>
          <p:cNvPr id="8197" name="Rectangle 5">
            <a:extLst>
              <a:ext uri="{FF2B5EF4-FFF2-40B4-BE49-F238E27FC236}">
                <a16:creationId xmlns:a16="http://schemas.microsoft.com/office/drawing/2014/main" id="{B56A031A-7F8C-4C6A-9F87-591FB353421D}"/>
              </a:ext>
            </a:extLst>
          </p:cNvPr>
          <p:cNvSpPr>
            <a:spLocks noGrp="1" noChangeArrowheads="1"/>
          </p:cNvSpPr>
          <p:nvPr>
            <p:ph type="sldNum" sz="quarter" idx="3"/>
          </p:nvPr>
        </p:nvSpPr>
        <p:spPr bwMode="auto">
          <a:xfrm>
            <a:off x="3881111" y="9482688"/>
            <a:ext cx="2968953" cy="499512"/>
          </a:xfrm>
          <a:prstGeom prst="rect">
            <a:avLst/>
          </a:prstGeom>
          <a:noFill/>
          <a:ln>
            <a:noFill/>
          </a:ln>
          <a:effectLst/>
        </p:spPr>
        <p:txBody>
          <a:bodyPr vert="horz" wrap="square" lIns="96161" tIns="48080" rIns="96161" bIns="48080" numCol="1" anchor="b" anchorCtr="0" compatLnSpc="1">
            <a:prstTxWarp prst="textNoShape">
              <a:avLst/>
            </a:prstTxWarp>
          </a:bodyPr>
          <a:lstStyle>
            <a:lvl1pPr algn="r" defTabSz="960817" eaLnBrk="1" hangingPunct="1">
              <a:defRPr sz="1300"/>
            </a:lvl1pPr>
          </a:lstStyle>
          <a:p>
            <a:pPr>
              <a:defRPr/>
            </a:pPr>
            <a:fld id="{4C2FA2BF-264D-4573-80E3-131EAFD133F3}" type="slidenum">
              <a:rPr lang="en-US" altLang="ja-JP"/>
              <a:pPr>
                <a:defRPr/>
              </a:pPr>
              <a:t>‹#›</a:t>
            </a:fld>
            <a:endParaRPr lang="en-US" altLang="ja-JP"/>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1D62DA16-76A8-4451-8BC2-A3E7CB3906AB}"/>
              </a:ext>
            </a:extLst>
          </p:cNvPr>
          <p:cNvSpPr>
            <a:spLocks noGrp="1" noChangeArrowheads="1"/>
          </p:cNvSpPr>
          <p:nvPr>
            <p:ph type="hdr" sz="quarter"/>
          </p:nvPr>
        </p:nvSpPr>
        <p:spPr bwMode="auto">
          <a:xfrm>
            <a:off x="0" y="1"/>
            <a:ext cx="2968953" cy="499512"/>
          </a:xfrm>
          <a:prstGeom prst="rect">
            <a:avLst/>
          </a:prstGeom>
          <a:noFill/>
          <a:ln>
            <a:noFill/>
          </a:ln>
          <a:effectLst/>
        </p:spPr>
        <p:txBody>
          <a:bodyPr vert="horz" wrap="square" lIns="96161" tIns="48080" rIns="96161" bIns="48080" numCol="1" anchor="t" anchorCtr="0" compatLnSpc="1">
            <a:prstTxWarp prst="textNoShape">
              <a:avLst/>
            </a:prstTxWarp>
          </a:bodyPr>
          <a:lstStyle>
            <a:lvl1pPr defTabSz="962120" eaLnBrk="1" hangingPunct="1">
              <a:defRPr sz="1300">
                <a:ea typeface="ＭＳ Ｐゴシック" pitchFamily="50" charset="-128"/>
              </a:defRPr>
            </a:lvl1pPr>
          </a:lstStyle>
          <a:p>
            <a:pPr>
              <a:defRPr/>
            </a:pPr>
            <a:endParaRPr lang="en-US" altLang="ja-JP"/>
          </a:p>
        </p:txBody>
      </p:sp>
      <p:sp>
        <p:nvSpPr>
          <p:cNvPr id="10243" name="Rectangle 3">
            <a:extLst>
              <a:ext uri="{FF2B5EF4-FFF2-40B4-BE49-F238E27FC236}">
                <a16:creationId xmlns:a16="http://schemas.microsoft.com/office/drawing/2014/main" id="{36A625BD-63CA-4038-96B4-1C8249F71633}"/>
              </a:ext>
            </a:extLst>
          </p:cNvPr>
          <p:cNvSpPr>
            <a:spLocks noGrp="1" noChangeArrowheads="1"/>
          </p:cNvSpPr>
          <p:nvPr>
            <p:ph type="dt" idx="1"/>
          </p:nvPr>
        </p:nvSpPr>
        <p:spPr bwMode="auto">
          <a:xfrm>
            <a:off x="3881111" y="1"/>
            <a:ext cx="2968953" cy="499512"/>
          </a:xfrm>
          <a:prstGeom prst="rect">
            <a:avLst/>
          </a:prstGeom>
          <a:noFill/>
          <a:ln>
            <a:noFill/>
          </a:ln>
          <a:effectLst/>
        </p:spPr>
        <p:txBody>
          <a:bodyPr vert="horz" wrap="square" lIns="96161" tIns="48080" rIns="96161" bIns="48080" numCol="1" anchor="t" anchorCtr="0" compatLnSpc="1">
            <a:prstTxWarp prst="textNoShape">
              <a:avLst/>
            </a:prstTxWarp>
          </a:bodyPr>
          <a:lstStyle>
            <a:lvl1pPr algn="r" defTabSz="962120" eaLnBrk="1" hangingPunct="1">
              <a:defRPr sz="1300">
                <a:ea typeface="ＭＳ Ｐゴシック" pitchFamily="50" charset="-128"/>
              </a:defRPr>
            </a:lvl1pPr>
          </a:lstStyle>
          <a:p>
            <a:pPr>
              <a:defRPr/>
            </a:pPr>
            <a:endParaRPr lang="en-US" altLang="ja-JP"/>
          </a:p>
        </p:txBody>
      </p:sp>
      <p:sp>
        <p:nvSpPr>
          <p:cNvPr id="29700" name="Rectangle 4">
            <a:extLst>
              <a:ext uri="{FF2B5EF4-FFF2-40B4-BE49-F238E27FC236}">
                <a16:creationId xmlns:a16="http://schemas.microsoft.com/office/drawing/2014/main" id="{2B837D2F-489F-42DB-BE79-5DEE44D82D0A}"/>
              </a:ext>
            </a:extLst>
          </p:cNvPr>
          <p:cNvSpPr>
            <a:spLocks noGrp="1" noRot="1" noChangeAspect="1" noChangeArrowheads="1" noTextEdit="1"/>
          </p:cNvSpPr>
          <p:nvPr>
            <p:ph type="sldImg" idx="2"/>
          </p:nvPr>
        </p:nvSpPr>
        <p:spPr bwMode="auto">
          <a:xfrm>
            <a:off x="930275" y="749300"/>
            <a:ext cx="4989513" cy="37417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5" name="Rectangle 5">
            <a:extLst>
              <a:ext uri="{FF2B5EF4-FFF2-40B4-BE49-F238E27FC236}">
                <a16:creationId xmlns:a16="http://schemas.microsoft.com/office/drawing/2014/main" id="{DEA35CB3-33EF-4895-BC0B-6C49B6ABD0F8}"/>
              </a:ext>
            </a:extLst>
          </p:cNvPr>
          <p:cNvSpPr>
            <a:spLocks noGrp="1" noChangeArrowheads="1"/>
          </p:cNvSpPr>
          <p:nvPr>
            <p:ph type="body" sz="quarter" idx="3"/>
          </p:nvPr>
        </p:nvSpPr>
        <p:spPr bwMode="auto">
          <a:xfrm>
            <a:off x="913773" y="4741344"/>
            <a:ext cx="5022519" cy="4490785"/>
          </a:xfrm>
          <a:prstGeom prst="rect">
            <a:avLst/>
          </a:prstGeom>
          <a:noFill/>
          <a:ln>
            <a:noFill/>
          </a:ln>
          <a:effectLst/>
        </p:spPr>
        <p:txBody>
          <a:bodyPr vert="horz" wrap="square" lIns="96161" tIns="48080" rIns="96161" bIns="48080"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10246" name="Rectangle 6">
            <a:extLst>
              <a:ext uri="{FF2B5EF4-FFF2-40B4-BE49-F238E27FC236}">
                <a16:creationId xmlns:a16="http://schemas.microsoft.com/office/drawing/2014/main" id="{B7CA94A1-B0DB-41FD-8322-4AAAD4996B55}"/>
              </a:ext>
            </a:extLst>
          </p:cNvPr>
          <p:cNvSpPr>
            <a:spLocks noGrp="1" noChangeArrowheads="1"/>
          </p:cNvSpPr>
          <p:nvPr>
            <p:ph type="ftr" sz="quarter" idx="4"/>
          </p:nvPr>
        </p:nvSpPr>
        <p:spPr bwMode="auto">
          <a:xfrm>
            <a:off x="0" y="9482688"/>
            <a:ext cx="2968953" cy="499512"/>
          </a:xfrm>
          <a:prstGeom prst="rect">
            <a:avLst/>
          </a:prstGeom>
          <a:noFill/>
          <a:ln>
            <a:noFill/>
          </a:ln>
          <a:effectLst/>
        </p:spPr>
        <p:txBody>
          <a:bodyPr vert="horz" wrap="square" lIns="96161" tIns="48080" rIns="96161" bIns="48080" numCol="1" anchor="b" anchorCtr="0" compatLnSpc="1">
            <a:prstTxWarp prst="textNoShape">
              <a:avLst/>
            </a:prstTxWarp>
          </a:bodyPr>
          <a:lstStyle>
            <a:lvl1pPr defTabSz="962120" eaLnBrk="1" hangingPunct="1">
              <a:defRPr sz="1300">
                <a:ea typeface="ＭＳ Ｐゴシック" pitchFamily="50" charset="-128"/>
              </a:defRPr>
            </a:lvl1pPr>
          </a:lstStyle>
          <a:p>
            <a:pPr>
              <a:defRPr/>
            </a:pPr>
            <a:r>
              <a:rPr lang="en-US" altLang="ja-JP"/>
              <a:t>1</a:t>
            </a:r>
          </a:p>
        </p:txBody>
      </p:sp>
      <p:sp>
        <p:nvSpPr>
          <p:cNvPr id="10247" name="Rectangle 7">
            <a:extLst>
              <a:ext uri="{FF2B5EF4-FFF2-40B4-BE49-F238E27FC236}">
                <a16:creationId xmlns:a16="http://schemas.microsoft.com/office/drawing/2014/main" id="{8C28CCBC-334E-44B0-9E68-E67B98220233}"/>
              </a:ext>
            </a:extLst>
          </p:cNvPr>
          <p:cNvSpPr>
            <a:spLocks noGrp="1" noChangeArrowheads="1"/>
          </p:cNvSpPr>
          <p:nvPr>
            <p:ph type="sldNum" sz="quarter" idx="5"/>
          </p:nvPr>
        </p:nvSpPr>
        <p:spPr bwMode="auto">
          <a:xfrm>
            <a:off x="3881111" y="9482688"/>
            <a:ext cx="2968953" cy="499512"/>
          </a:xfrm>
          <a:prstGeom prst="rect">
            <a:avLst/>
          </a:prstGeom>
          <a:noFill/>
          <a:ln>
            <a:noFill/>
          </a:ln>
          <a:effectLst/>
        </p:spPr>
        <p:txBody>
          <a:bodyPr vert="horz" wrap="square" lIns="96161" tIns="48080" rIns="96161" bIns="48080" numCol="1" anchor="b" anchorCtr="0" compatLnSpc="1">
            <a:prstTxWarp prst="textNoShape">
              <a:avLst/>
            </a:prstTxWarp>
          </a:bodyPr>
          <a:lstStyle>
            <a:lvl1pPr algn="r" defTabSz="960817" eaLnBrk="1" hangingPunct="1">
              <a:defRPr sz="1300"/>
            </a:lvl1pPr>
          </a:lstStyle>
          <a:p>
            <a:pPr>
              <a:defRPr/>
            </a:pPr>
            <a:fld id="{16090C87-6706-4BD8-845D-20175C611D32}"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ー 1">
            <a:extLst>
              <a:ext uri="{FF2B5EF4-FFF2-40B4-BE49-F238E27FC236}">
                <a16:creationId xmlns:a16="http://schemas.microsoft.com/office/drawing/2014/main" id="{5688E06B-5FD0-4400-A690-D749D29724F6}"/>
              </a:ext>
            </a:extLst>
          </p:cNvPr>
          <p:cNvSpPr>
            <a:spLocks noGrp="1" noRot="1" noChangeAspect="1" noChangeArrowheads="1" noTextEdit="1"/>
          </p:cNvSpPr>
          <p:nvPr>
            <p:ph type="sldImg"/>
          </p:nvPr>
        </p:nvSpPr>
        <p:spPr>
          <a:ln/>
        </p:spPr>
      </p:sp>
      <p:sp>
        <p:nvSpPr>
          <p:cNvPr id="32771" name="ノート プレースホルダー 2">
            <a:extLst>
              <a:ext uri="{FF2B5EF4-FFF2-40B4-BE49-F238E27FC236}">
                <a16:creationId xmlns:a16="http://schemas.microsoft.com/office/drawing/2014/main" id="{60200713-42F9-4294-AB2E-E226031A91E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32772" name="スライド番号プレースホルダー 3">
            <a:extLst>
              <a:ext uri="{FF2B5EF4-FFF2-40B4-BE49-F238E27FC236}">
                <a16:creationId xmlns:a16="http://schemas.microsoft.com/office/drawing/2014/main" id="{EF1A3576-D46E-4EC5-AD59-6F49C185885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817">
              <a:defRPr kumimoji="1" sz="2400">
                <a:solidFill>
                  <a:schemeClr val="tx1"/>
                </a:solidFill>
                <a:latin typeface="Times New Roman" panose="02020603050405020304" pitchFamily="18" charset="0"/>
                <a:ea typeface="ＭＳ Ｐゴシック" panose="020B0600070205080204" pitchFamily="50" charset="-128"/>
              </a:defRPr>
            </a:lvl1pPr>
            <a:lvl2pPr marL="753203" indent="-289693" defTabSz="960817">
              <a:defRPr kumimoji="1" sz="2400">
                <a:solidFill>
                  <a:schemeClr val="tx1"/>
                </a:solidFill>
                <a:latin typeface="Times New Roman" panose="02020603050405020304" pitchFamily="18" charset="0"/>
                <a:ea typeface="ＭＳ Ｐゴシック" panose="020B0600070205080204" pitchFamily="50" charset="-128"/>
              </a:defRPr>
            </a:lvl2pPr>
            <a:lvl3pPr marL="1158773" indent="-231755" defTabSz="960817">
              <a:defRPr kumimoji="1" sz="2400">
                <a:solidFill>
                  <a:schemeClr val="tx1"/>
                </a:solidFill>
                <a:latin typeface="Times New Roman" panose="02020603050405020304" pitchFamily="18" charset="0"/>
                <a:ea typeface="ＭＳ Ｐゴシック" panose="020B0600070205080204" pitchFamily="50" charset="-128"/>
              </a:defRPr>
            </a:lvl3pPr>
            <a:lvl4pPr marL="1622283" indent="-231755" defTabSz="960817">
              <a:defRPr kumimoji="1" sz="2400">
                <a:solidFill>
                  <a:schemeClr val="tx1"/>
                </a:solidFill>
                <a:latin typeface="Times New Roman" panose="02020603050405020304" pitchFamily="18" charset="0"/>
                <a:ea typeface="ＭＳ Ｐゴシック" panose="020B0600070205080204" pitchFamily="50" charset="-128"/>
              </a:defRPr>
            </a:lvl4pPr>
            <a:lvl5pPr marL="2085792" indent="-231755" defTabSz="960817">
              <a:defRPr kumimoji="1" sz="2400">
                <a:solidFill>
                  <a:schemeClr val="tx1"/>
                </a:solidFill>
                <a:latin typeface="Times New Roman" panose="02020603050405020304" pitchFamily="18" charset="0"/>
                <a:ea typeface="ＭＳ Ｐゴシック" panose="020B0600070205080204" pitchFamily="50" charset="-128"/>
              </a:defRPr>
            </a:lvl5pPr>
            <a:lvl6pPr marL="2549301" indent="-231755" defTabSz="960817"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3012811" indent="-231755" defTabSz="960817"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76320" indent="-231755" defTabSz="960817"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939830" indent="-231755" defTabSz="960817"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20BEAD96-CE63-445D-A217-A7D69C904E0C}" type="slidenum">
              <a:rPr lang="en-US" altLang="ja-JP" sz="1300"/>
              <a:pPr/>
              <a:t>0</a:t>
            </a:fld>
            <a:endParaRPr lang="en-US" altLang="ja-JP" sz="13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B8C75536-9ABF-4CBB-AF37-D1D29EB5AB4D}"/>
              </a:ext>
            </a:extLst>
          </p:cNvPr>
          <p:cNvSpPr>
            <a:spLocks noGrp="1" noRot="1" noChangeAspect="1" noChangeArrowheads="1" noTextEdit="1"/>
          </p:cNvSpPr>
          <p:nvPr>
            <p:ph type="sldImg"/>
          </p:nvPr>
        </p:nvSpPr>
        <p:spPr>
          <a:ln/>
        </p:spPr>
      </p:sp>
      <p:sp>
        <p:nvSpPr>
          <p:cNvPr id="37891" name="Rectangle 3">
            <a:extLst>
              <a:ext uri="{FF2B5EF4-FFF2-40B4-BE49-F238E27FC236}">
                <a16:creationId xmlns:a16="http://schemas.microsoft.com/office/drawing/2014/main" id="{660DC456-35AC-4B6B-909E-091F111AEE2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ja-JP" altLang="en-US" dirty="0"/>
          </a:p>
        </p:txBody>
      </p:sp>
      <p:sp>
        <p:nvSpPr>
          <p:cNvPr id="37892" name="スライド番号プレースホルダー 2">
            <a:extLst>
              <a:ext uri="{FF2B5EF4-FFF2-40B4-BE49-F238E27FC236}">
                <a16:creationId xmlns:a16="http://schemas.microsoft.com/office/drawing/2014/main" id="{9A62EEA5-BC9D-4025-A2B3-A40FE829754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0817">
              <a:defRPr kumimoji="1" sz="2400">
                <a:solidFill>
                  <a:schemeClr val="tx1"/>
                </a:solidFill>
                <a:latin typeface="Times New Roman" panose="02020603050405020304" pitchFamily="18" charset="0"/>
                <a:ea typeface="ＭＳ Ｐゴシック" panose="020B0600070205080204" pitchFamily="50" charset="-128"/>
              </a:defRPr>
            </a:lvl1pPr>
            <a:lvl2pPr marL="753203" indent="-289693" defTabSz="960817">
              <a:defRPr kumimoji="1" sz="2400">
                <a:solidFill>
                  <a:schemeClr val="tx1"/>
                </a:solidFill>
                <a:latin typeface="Times New Roman" panose="02020603050405020304" pitchFamily="18" charset="0"/>
                <a:ea typeface="ＭＳ Ｐゴシック" panose="020B0600070205080204" pitchFamily="50" charset="-128"/>
              </a:defRPr>
            </a:lvl2pPr>
            <a:lvl3pPr marL="1158773" indent="-231755" defTabSz="960817">
              <a:defRPr kumimoji="1" sz="2400">
                <a:solidFill>
                  <a:schemeClr val="tx1"/>
                </a:solidFill>
                <a:latin typeface="Times New Roman" panose="02020603050405020304" pitchFamily="18" charset="0"/>
                <a:ea typeface="ＭＳ Ｐゴシック" panose="020B0600070205080204" pitchFamily="50" charset="-128"/>
              </a:defRPr>
            </a:lvl3pPr>
            <a:lvl4pPr marL="1622283" indent="-231755" defTabSz="960817">
              <a:defRPr kumimoji="1" sz="2400">
                <a:solidFill>
                  <a:schemeClr val="tx1"/>
                </a:solidFill>
                <a:latin typeface="Times New Roman" panose="02020603050405020304" pitchFamily="18" charset="0"/>
                <a:ea typeface="ＭＳ Ｐゴシック" panose="020B0600070205080204" pitchFamily="50" charset="-128"/>
              </a:defRPr>
            </a:lvl4pPr>
            <a:lvl5pPr marL="2085792" indent="-231755" defTabSz="960817">
              <a:defRPr kumimoji="1" sz="2400">
                <a:solidFill>
                  <a:schemeClr val="tx1"/>
                </a:solidFill>
                <a:latin typeface="Times New Roman" panose="02020603050405020304" pitchFamily="18" charset="0"/>
                <a:ea typeface="ＭＳ Ｐゴシック" panose="020B0600070205080204" pitchFamily="50" charset="-128"/>
              </a:defRPr>
            </a:lvl5pPr>
            <a:lvl6pPr marL="2549301" indent="-231755" defTabSz="960817"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3012811" indent="-231755" defTabSz="960817"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76320" indent="-231755" defTabSz="960817"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939830" indent="-231755" defTabSz="960817"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D9BF4919-AF2E-4BE9-AD8A-DAABCAC495D0}" type="slidenum">
              <a:rPr lang="en-US" altLang="ja-JP" sz="1300"/>
              <a:pPr/>
              <a:t>3</a:t>
            </a:fld>
            <a:endParaRPr lang="en-US" altLang="ja-JP" sz="13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5107A740-0B49-4BD6-A763-03706EB55C59}"/>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CCADD900-F4C0-4969-9E37-92431629B9B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ja-JP" altLang="en-US"/>
          </a:p>
        </p:txBody>
      </p:sp>
      <p:sp>
        <p:nvSpPr>
          <p:cNvPr id="35844" name="スライド番号プレースホルダー 2">
            <a:extLst>
              <a:ext uri="{FF2B5EF4-FFF2-40B4-BE49-F238E27FC236}">
                <a16:creationId xmlns:a16="http://schemas.microsoft.com/office/drawing/2014/main" id="{C084C787-8D53-41E9-B789-9E82779818C7}"/>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0817">
              <a:defRPr kumimoji="1" sz="2400">
                <a:solidFill>
                  <a:schemeClr val="tx1"/>
                </a:solidFill>
                <a:latin typeface="Times New Roman" panose="02020603050405020304" pitchFamily="18" charset="0"/>
                <a:ea typeface="ＭＳ Ｐゴシック" panose="020B0600070205080204" pitchFamily="50" charset="-128"/>
              </a:defRPr>
            </a:lvl1pPr>
            <a:lvl2pPr marL="753203" indent="-289693" defTabSz="960817">
              <a:defRPr kumimoji="1" sz="2400">
                <a:solidFill>
                  <a:schemeClr val="tx1"/>
                </a:solidFill>
                <a:latin typeface="Times New Roman" panose="02020603050405020304" pitchFamily="18" charset="0"/>
                <a:ea typeface="ＭＳ Ｐゴシック" panose="020B0600070205080204" pitchFamily="50" charset="-128"/>
              </a:defRPr>
            </a:lvl2pPr>
            <a:lvl3pPr marL="1158773" indent="-231755" defTabSz="960817">
              <a:defRPr kumimoji="1" sz="2400">
                <a:solidFill>
                  <a:schemeClr val="tx1"/>
                </a:solidFill>
                <a:latin typeface="Times New Roman" panose="02020603050405020304" pitchFamily="18" charset="0"/>
                <a:ea typeface="ＭＳ Ｐゴシック" panose="020B0600070205080204" pitchFamily="50" charset="-128"/>
              </a:defRPr>
            </a:lvl3pPr>
            <a:lvl4pPr marL="1622283" indent="-231755" defTabSz="960817">
              <a:defRPr kumimoji="1" sz="2400">
                <a:solidFill>
                  <a:schemeClr val="tx1"/>
                </a:solidFill>
                <a:latin typeface="Times New Roman" panose="02020603050405020304" pitchFamily="18" charset="0"/>
                <a:ea typeface="ＭＳ Ｐゴシック" panose="020B0600070205080204" pitchFamily="50" charset="-128"/>
              </a:defRPr>
            </a:lvl4pPr>
            <a:lvl5pPr marL="2085792" indent="-231755" defTabSz="960817">
              <a:defRPr kumimoji="1" sz="2400">
                <a:solidFill>
                  <a:schemeClr val="tx1"/>
                </a:solidFill>
                <a:latin typeface="Times New Roman" panose="02020603050405020304" pitchFamily="18" charset="0"/>
                <a:ea typeface="ＭＳ Ｐゴシック" panose="020B0600070205080204" pitchFamily="50" charset="-128"/>
              </a:defRPr>
            </a:lvl5pPr>
            <a:lvl6pPr marL="2549301" indent="-231755" defTabSz="960817"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3012811" indent="-231755" defTabSz="960817"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76320" indent="-231755" defTabSz="960817"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939830" indent="-231755" defTabSz="960817"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3F793D48-1C59-43F2-B98E-ABC68CFEDF2E}" type="slidenum">
              <a:rPr lang="en-US" altLang="ja-JP" sz="1300"/>
              <a:pPr/>
              <a:t>4</a:t>
            </a:fld>
            <a:endParaRPr lang="en-US" altLang="ja-JP" sz="13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5107A740-0B49-4BD6-A763-03706EB55C59}"/>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CCADD900-F4C0-4969-9E37-92431629B9B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ja-JP" altLang="en-US"/>
          </a:p>
        </p:txBody>
      </p:sp>
      <p:sp>
        <p:nvSpPr>
          <p:cNvPr id="35844" name="スライド番号プレースホルダー 2">
            <a:extLst>
              <a:ext uri="{FF2B5EF4-FFF2-40B4-BE49-F238E27FC236}">
                <a16:creationId xmlns:a16="http://schemas.microsoft.com/office/drawing/2014/main" id="{C084C787-8D53-41E9-B789-9E82779818C7}"/>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0817">
              <a:defRPr kumimoji="1" sz="2400">
                <a:solidFill>
                  <a:schemeClr val="tx1"/>
                </a:solidFill>
                <a:latin typeface="Times New Roman" panose="02020603050405020304" pitchFamily="18" charset="0"/>
                <a:ea typeface="ＭＳ Ｐゴシック" panose="020B0600070205080204" pitchFamily="50" charset="-128"/>
              </a:defRPr>
            </a:lvl1pPr>
            <a:lvl2pPr marL="753203" indent="-289693" defTabSz="960817">
              <a:defRPr kumimoji="1" sz="2400">
                <a:solidFill>
                  <a:schemeClr val="tx1"/>
                </a:solidFill>
                <a:latin typeface="Times New Roman" panose="02020603050405020304" pitchFamily="18" charset="0"/>
                <a:ea typeface="ＭＳ Ｐゴシック" panose="020B0600070205080204" pitchFamily="50" charset="-128"/>
              </a:defRPr>
            </a:lvl2pPr>
            <a:lvl3pPr marL="1158773" indent="-231755" defTabSz="960817">
              <a:defRPr kumimoji="1" sz="2400">
                <a:solidFill>
                  <a:schemeClr val="tx1"/>
                </a:solidFill>
                <a:latin typeface="Times New Roman" panose="02020603050405020304" pitchFamily="18" charset="0"/>
                <a:ea typeface="ＭＳ Ｐゴシック" panose="020B0600070205080204" pitchFamily="50" charset="-128"/>
              </a:defRPr>
            </a:lvl3pPr>
            <a:lvl4pPr marL="1622283" indent="-231755" defTabSz="960817">
              <a:defRPr kumimoji="1" sz="2400">
                <a:solidFill>
                  <a:schemeClr val="tx1"/>
                </a:solidFill>
                <a:latin typeface="Times New Roman" panose="02020603050405020304" pitchFamily="18" charset="0"/>
                <a:ea typeface="ＭＳ Ｐゴシック" panose="020B0600070205080204" pitchFamily="50" charset="-128"/>
              </a:defRPr>
            </a:lvl4pPr>
            <a:lvl5pPr marL="2085792" indent="-231755" defTabSz="960817">
              <a:defRPr kumimoji="1" sz="2400">
                <a:solidFill>
                  <a:schemeClr val="tx1"/>
                </a:solidFill>
                <a:latin typeface="Times New Roman" panose="02020603050405020304" pitchFamily="18" charset="0"/>
                <a:ea typeface="ＭＳ Ｐゴシック" panose="020B0600070205080204" pitchFamily="50" charset="-128"/>
              </a:defRPr>
            </a:lvl5pPr>
            <a:lvl6pPr marL="2549301" indent="-231755" defTabSz="960817"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3012811" indent="-231755" defTabSz="960817"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76320" indent="-231755" defTabSz="960817"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939830" indent="-231755" defTabSz="960817"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fld id="{3F793D48-1C59-43F2-B98E-ABC68CFEDF2E}" type="slidenum">
              <a:rPr lang="en-US" altLang="ja-JP" sz="1300"/>
              <a:pPr/>
              <a:t>5</a:t>
            </a:fld>
            <a:endParaRPr lang="en-US" altLang="ja-JP" sz="1300"/>
          </a:p>
        </p:txBody>
      </p:sp>
    </p:spTree>
    <p:extLst>
      <p:ext uri="{BB962C8B-B14F-4D97-AF65-F5344CB8AC3E}">
        <p14:creationId xmlns:p14="http://schemas.microsoft.com/office/powerpoint/2010/main" val="2214067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C25D31E2-78DE-418D-9966-E414B2F78AA5}"/>
              </a:ext>
            </a:extLst>
          </p:cNvPr>
          <p:cNvSpPr>
            <a:spLocks noGrp="1"/>
          </p:cNvSpPr>
          <p:nvPr>
            <p:ph type="dt" sz="half" idx="10"/>
          </p:nvPr>
        </p:nvSpPr>
        <p:spPr/>
        <p:txBody>
          <a:bodyPr/>
          <a:lstStyle>
            <a:lvl1pPr>
              <a:defRPr/>
            </a:lvl1pPr>
          </a:lstStyle>
          <a:p>
            <a:pPr>
              <a:defRPr/>
            </a:pPr>
            <a:endParaRPr lang="ja-JP" altLang="en-US"/>
          </a:p>
        </p:txBody>
      </p:sp>
      <p:sp>
        <p:nvSpPr>
          <p:cNvPr id="5" name="フッター プレースホルダー 4">
            <a:extLst>
              <a:ext uri="{FF2B5EF4-FFF2-40B4-BE49-F238E27FC236}">
                <a16:creationId xmlns:a16="http://schemas.microsoft.com/office/drawing/2014/main" id="{59F0BB4F-F686-4355-9FDB-34F626734983}"/>
              </a:ext>
            </a:extLst>
          </p:cNvPr>
          <p:cNvSpPr>
            <a:spLocks noGrp="1"/>
          </p:cNvSpPr>
          <p:nvPr>
            <p:ph type="ftr" sz="quarter" idx="11"/>
          </p:nvPr>
        </p:nvSpPr>
        <p:spPr/>
        <p:txBody>
          <a:bodyPr/>
          <a:lstStyle>
            <a:lvl1pPr>
              <a:defRPr/>
            </a:lvl1pPr>
          </a:lstStyle>
          <a:p>
            <a:pPr>
              <a:defRPr/>
            </a:pPr>
            <a:r>
              <a:rPr lang="en-US" altLang="ja-JP"/>
              <a:t>#</a:t>
            </a:r>
            <a:endParaRPr lang="ja-JP" altLang="en-US"/>
          </a:p>
        </p:txBody>
      </p:sp>
      <p:sp>
        <p:nvSpPr>
          <p:cNvPr id="6" name="スライド番号プレースホルダー 5">
            <a:extLst>
              <a:ext uri="{FF2B5EF4-FFF2-40B4-BE49-F238E27FC236}">
                <a16:creationId xmlns:a16="http://schemas.microsoft.com/office/drawing/2014/main" id="{876E8B85-BD27-4409-B7EE-0A423D830DD0}"/>
              </a:ext>
            </a:extLst>
          </p:cNvPr>
          <p:cNvSpPr>
            <a:spLocks noGrp="1"/>
          </p:cNvSpPr>
          <p:nvPr>
            <p:ph type="sldNum" sz="quarter" idx="12"/>
          </p:nvPr>
        </p:nvSpPr>
        <p:spPr/>
        <p:txBody>
          <a:bodyPr/>
          <a:lstStyle>
            <a:lvl1pPr>
              <a:defRPr/>
            </a:lvl1pPr>
          </a:lstStyle>
          <a:p>
            <a:pPr>
              <a:defRPr/>
            </a:pPr>
            <a:fld id="{87DFC195-F46F-4567-B4C4-C6E7C2BBE802}" type="slidenum">
              <a:rPr lang="ja-JP" altLang="en-US"/>
              <a:pPr>
                <a:defRPr/>
              </a:pPr>
              <a:t>‹#›</a:t>
            </a:fld>
            <a:endParaRPr lang="ja-JP" altLang="en-US"/>
          </a:p>
        </p:txBody>
      </p:sp>
    </p:spTree>
    <p:extLst>
      <p:ext uri="{BB962C8B-B14F-4D97-AF65-F5344CB8AC3E}">
        <p14:creationId xmlns:p14="http://schemas.microsoft.com/office/powerpoint/2010/main" val="2201017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17CD664D-A4BD-4CF1-AA20-AA4D9BE706E8}"/>
              </a:ext>
            </a:extLst>
          </p:cNvPr>
          <p:cNvSpPr>
            <a:spLocks noGrp="1"/>
          </p:cNvSpPr>
          <p:nvPr>
            <p:ph type="dt" sz="half" idx="10"/>
          </p:nvPr>
        </p:nvSpPr>
        <p:spPr/>
        <p:txBody>
          <a:bodyPr/>
          <a:lstStyle>
            <a:lvl1pPr>
              <a:defRPr/>
            </a:lvl1pPr>
          </a:lstStyle>
          <a:p>
            <a:pPr>
              <a:defRPr/>
            </a:pPr>
            <a:endParaRPr lang="ja-JP" altLang="en-US"/>
          </a:p>
        </p:txBody>
      </p:sp>
      <p:sp>
        <p:nvSpPr>
          <p:cNvPr id="5" name="フッター プレースホルダー 4">
            <a:extLst>
              <a:ext uri="{FF2B5EF4-FFF2-40B4-BE49-F238E27FC236}">
                <a16:creationId xmlns:a16="http://schemas.microsoft.com/office/drawing/2014/main" id="{9BE0776C-4D92-4B01-8306-1917EF84A042}"/>
              </a:ext>
            </a:extLst>
          </p:cNvPr>
          <p:cNvSpPr>
            <a:spLocks noGrp="1"/>
          </p:cNvSpPr>
          <p:nvPr>
            <p:ph type="ftr" sz="quarter" idx="11"/>
          </p:nvPr>
        </p:nvSpPr>
        <p:spPr/>
        <p:txBody>
          <a:bodyPr/>
          <a:lstStyle>
            <a:lvl1pPr>
              <a:defRPr/>
            </a:lvl1pPr>
          </a:lstStyle>
          <a:p>
            <a:pPr>
              <a:defRPr/>
            </a:pPr>
            <a:r>
              <a:rPr lang="en-US" altLang="ja-JP"/>
              <a:t>#</a:t>
            </a:r>
            <a:endParaRPr lang="ja-JP" altLang="en-US"/>
          </a:p>
        </p:txBody>
      </p:sp>
      <p:sp>
        <p:nvSpPr>
          <p:cNvPr id="6" name="スライド番号プレースホルダー 5">
            <a:extLst>
              <a:ext uri="{FF2B5EF4-FFF2-40B4-BE49-F238E27FC236}">
                <a16:creationId xmlns:a16="http://schemas.microsoft.com/office/drawing/2014/main" id="{D0554EB8-638C-4DFD-A149-9ACD0B55D7D6}"/>
              </a:ext>
            </a:extLst>
          </p:cNvPr>
          <p:cNvSpPr>
            <a:spLocks noGrp="1"/>
          </p:cNvSpPr>
          <p:nvPr>
            <p:ph type="sldNum" sz="quarter" idx="12"/>
          </p:nvPr>
        </p:nvSpPr>
        <p:spPr/>
        <p:txBody>
          <a:bodyPr/>
          <a:lstStyle>
            <a:lvl1pPr>
              <a:defRPr/>
            </a:lvl1pPr>
          </a:lstStyle>
          <a:p>
            <a:pPr>
              <a:defRPr/>
            </a:pPr>
            <a:fld id="{6BF29840-E8FC-4D1B-8372-62E4392ECE83}" type="slidenum">
              <a:rPr lang="ja-JP" altLang="en-US"/>
              <a:pPr>
                <a:defRPr/>
              </a:pPr>
              <a:t>‹#›</a:t>
            </a:fld>
            <a:endParaRPr lang="ja-JP" altLang="en-US"/>
          </a:p>
        </p:txBody>
      </p:sp>
    </p:spTree>
    <p:extLst>
      <p:ext uri="{BB962C8B-B14F-4D97-AF65-F5344CB8AC3E}">
        <p14:creationId xmlns:p14="http://schemas.microsoft.com/office/powerpoint/2010/main" val="3093044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CC5768EA-A6A1-41C8-9EE8-5D9822C9FD75}"/>
              </a:ext>
            </a:extLst>
          </p:cNvPr>
          <p:cNvSpPr>
            <a:spLocks noGrp="1"/>
          </p:cNvSpPr>
          <p:nvPr>
            <p:ph type="dt" sz="half" idx="10"/>
          </p:nvPr>
        </p:nvSpPr>
        <p:spPr/>
        <p:txBody>
          <a:bodyPr/>
          <a:lstStyle>
            <a:lvl1pPr>
              <a:defRPr/>
            </a:lvl1pPr>
          </a:lstStyle>
          <a:p>
            <a:pPr>
              <a:defRPr/>
            </a:pPr>
            <a:endParaRPr lang="ja-JP" altLang="en-US"/>
          </a:p>
        </p:txBody>
      </p:sp>
      <p:sp>
        <p:nvSpPr>
          <p:cNvPr id="5" name="フッター プレースホルダー 4">
            <a:extLst>
              <a:ext uri="{FF2B5EF4-FFF2-40B4-BE49-F238E27FC236}">
                <a16:creationId xmlns:a16="http://schemas.microsoft.com/office/drawing/2014/main" id="{67BAD445-1F16-4AE1-BF12-AEF2AB171BA2}"/>
              </a:ext>
            </a:extLst>
          </p:cNvPr>
          <p:cNvSpPr>
            <a:spLocks noGrp="1"/>
          </p:cNvSpPr>
          <p:nvPr>
            <p:ph type="ftr" sz="quarter" idx="11"/>
          </p:nvPr>
        </p:nvSpPr>
        <p:spPr/>
        <p:txBody>
          <a:bodyPr/>
          <a:lstStyle>
            <a:lvl1pPr>
              <a:defRPr/>
            </a:lvl1pPr>
          </a:lstStyle>
          <a:p>
            <a:pPr>
              <a:defRPr/>
            </a:pPr>
            <a:r>
              <a:rPr lang="en-US" altLang="ja-JP"/>
              <a:t>#</a:t>
            </a:r>
            <a:endParaRPr lang="ja-JP" altLang="en-US"/>
          </a:p>
        </p:txBody>
      </p:sp>
      <p:sp>
        <p:nvSpPr>
          <p:cNvPr id="6" name="スライド番号プレースホルダー 5">
            <a:extLst>
              <a:ext uri="{FF2B5EF4-FFF2-40B4-BE49-F238E27FC236}">
                <a16:creationId xmlns:a16="http://schemas.microsoft.com/office/drawing/2014/main" id="{DFD41706-4782-4A05-BC21-26E04780B692}"/>
              </a:ext>
            </a:extLst>
          </p:cNvPr>
          <p:cNvSpPr>
            <a:spLocks noGrp="1"/>
          </p:cNvSpPr>
          <p:nvPr>
            <p:ph type="sldNum" sz="quarter" idx="12"/>
          </p:nvPr>
        </p:nvSpPr>
        <p:spPr/>
        <p:txBody>
          <a:bodyPr/>
          <a:lstStyle>
            <a:lvl1pPr>
              <a:defRPr/>
            </a:lvl1pPr>
          </a:lstStyle>
          <a:p>
            <a:pPr>
              <a:defRPr/>
            </a:pPr>
            <a:fld id="{F545C018-1BB5-43F9-848E-6F3288528D70}" type="slidenum">
              <a:rPr lang="ja-JP" altLang="en-US"/>
              <a:pPr>
                <a:defRPr/>
              </a:pPr>
              <a:t>‹#›</a:t>
            </a:fld>
            <a:endParaRPr lang="ja-JP" altLang="en-US"/>
          </a:p>
        </p:txBody>
      </p:sp>
    </p:spTree>
    <p:extLst>
      <p:ext uri="{BB962C8B-B14F-4D97-AF65-F5344CB8AC3E}">
        <p14:creationId xmlns:p14="http://schemas.microsoft.com/office/powerpoint/2010/main" val="3148157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48DC1273-FCD0-4BB9-BB7E-AE83441275CE}"/>
              </a:ext>
            </a:extLst>
          </p:cNvPr>
          <p:cNvSpPr>
            <a:spLocks noGrp="1"/>
          </p:cNvSpPr>
          <p:nvPr>
            <p:ph type="dt" sz="half" idx="10"/>
          </p:nvPr>
        </p:nvSpPr>
        <p:spPr/>
        <p:txBody>
          <a:bodyPr/>
          <a:lstStyle>
            <a:lvl1pPr>
              <a:defRPr/>
            </a:lvl1pPr>
          </a:lstStyle>
          <a:p>
            <a:pPr>
              <a:defRPr/>
            </a:pPr>
            <a:endParaRPr lang="ja-JP" altLang="en-US"/>
          </a:p>
        </p:txBody>
      </p:sp>
      <p:sp>
        <p:nvSpPr>
          <p:cNvPr id="5" name="フッター プレースホルダー 4">
            <a:extLst>
              <a:ext uri="{FF2B5EF4-FFF2-40B4-BE49-F238E27FC236}">
                <a16:creationId xmlns:a16="http://schemas.microsoft.com/office/drawing/2014/main" id="{9BD3B2DA-8207-422C-BB13-4E40CBC6A75C}"/>
              </a:ext>
            </a:extLst>
          </p:cNvPr>
          <p:cNvSpPr>
            <a:spLocks noGrp="1"/>
          </p:cNvSpPr>
          <p:nvPr>
            <p:ph type="ftr" sz="quarter" idx="11"/>
          </p:nvPr>
        </p:nvSpPr>
        <p:spPr/>
        <p:txBody>
          <a:bodyPr/>
          <a:lstStyle>
            <a:lvl1pPr>
              <a:defRPr/>
            </a:lvl1pPr>
          </a:lstStyle>
          <a:p>
            <a:pPr>
              <a:defRPr/>
            </a:pPr>
            <a:r>
              <a:rPr lang="en-US" altLang="ja-JP"/>
              <a:t>#</a:t>
            </a:r>
            <a:endParaRPr lang="ja-JP" altLang="en-US"/>
          </a:p>
        </p:txBody>
      </p:sp>
      <p:sp>
        <p:nvSpPr>
          <p:cNvPr id="6" name="スライド番号プレースホルダー 5">
            <a:extLst>
              <a:ext uri="{FF2B5EF4-FFF2-40B4-BE49-F238E27FC236}">
                <a16:creationId xmlns:a16="http://schemas.microsoft.com/office/drawing/2014/main" id="{4819E292-CA42-4758-8819-DCFFF876B603}"/>
              </a:ext>
            </a:extLst>
          </p:cNvPr>
          <p:cNvSpPr>
            <a:spLocks noGrp="1"/>
          </p:cNvSpPr>
          <p:nvPr>
            <p:ph type="sldNum" sz="quarter" idx="12"/>
          </p:nvPr>
        </p:nvSpPr>
        <p:spPr/>
        <p:txBody>
          <a:bodyPr/>
          <a:lstStyle>
            <a:lvl1pPr>
              <a:defRPr/>
            </a:lvl1pPr>
          </a:lstStyle>
          <a:p>
            <a:pPr>
              <a:defRPr/>
            </a:pPr>
            <a:fld id="{AFAE5676-9268-4BCD-A4C7-FBA70D552978}" type="slidenum">
              <a:rPr lang="ja-JP" altLang="en-US"/>
              <a:pPr>
                <a:defRPr/>
              </a:pPr>
              <a:t>‹#›</a:t>
            </a:fld>
            <a:endParaRPr lang="ja-JP" altLang="en-US"/>
          </a:p>
        </p:txBody>
      </p:sp>
    </p:spTree>
    <p:extLst>
      <p:ext uri="{BB962C8B-B14F-4D97-AF65-F5344CB8AC3E}">
        <p14:creationId xmlns:p14="http://schemas.microsoft.com/office/powerpoint/2010/main" val="1652621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68B5AE0B-1119-436E-BB18-237333992684}"/>
              </a:ext>
            </a:extLst>
          </p:cNvPr>
          <p:cNvSpPr>
            <a:spLocks noGrp="1"/>
          </p:cNvSpPr>
          <p:nvPr>
            <p:ph type="dt" sz="half" idx="10"/>
          </p:nvPr>
        </p:nvSpPr>
        <p:spPr/>
        <p:txBody>
          <a:bodyPr/>
          <a:lstStyle>
            <a:lvl1pPr>
              <a:defRPr/>
            </a:lvl1pPr>
          </a:lstStyle>
          <a:p>
            <a:pPr>
              <a:defRPr/>
            </a:pPr>
            <a:endParaRPr lang="ja-JP" altLang="en-US"/>
          </a:p>
        </p:txBody>
      </p:sp>
      <p:sp>
        <p:nvSpPr>
          <p:cNvPr id="5" name="フッター プレースホルダー 4">
            <a:extLst>
              <a:ext uri="{FF2B5EF4-FFF2-40B4-BE49-F238E27FC236}">
                <a16:creationId xmlns:a16="http://schemas.microsoft.com/office/drawing/2014/main" id="{1A1327E0-E290-4E10-BB9F-0184A7754E51}"/>
              </a:ext>
            </a:extLst>
          </p:cNvPr>
          <p:cNvSpPr>
            <a:spLocks noGrp="1"/>
          </p:cNvSpPr>
          <p:nvPr>
            <p:ph type="ftr" sz="quarter" idx="11"/>
          </p:nvPr>
        </p:nvSpPr>
        <p:spPr/>
        <p:txBody>
          <a:bodyPr/>
          <a:lstStyle>
            <a:lvl1pPr>
              <a:defRPr/>
            </a:lvl1pPr>
          </a:lstStyle>
          <a:p>
            <a:pPr>
              <a:defRPr/>
            </a:pPr>
            <a:r>
              <a:rPr lang="en-US" altLang="ja-JP"/>
              <a:t>#</a:t>
            </a:r>
            <a:endParaRPr lang="ja-JP" altLang="en-US"/>
          </a:p>
        </p:txBody>
      </p:sp>
      <p:sp>
        <p:nvSpPr>
          <p:cNvPr id="6" name="スライド番号プレースホルダー 5">
            <a:extLst>
              <a:ext uri="{FF2B5EF4-FFF2-40B4-BE49-F238E27FC236}">
                <a16:creationId xmlns:a16="http://schemas.microsoft.com/office/drawing/2014/main" id="{9BFD7676-65E6-4825-AA68-E30548B15CAF}"/>
              </a:ext>
            </a:extLst>
          </p:cNvPr>
          <p:cNvSpPr>
            <a:spLocks noGrp="1"/>
          </p:cNvSpPr>
          <p:nvPr>
            <p:ph type="sldNum" sz="quarter" idx="12"/>
          </p:nvPr>
        </p:nvSpPr>
        <p:spPr/>
        <p:txBody>
          <a:bodyPr/>
          <a:lstStyle>
            <a:lvl1pPr>
              <a:defRPr/>
            </a:lvl1pPr>
          </a:lstStyle>
          <a:p>
            <a:pPr>
              <a:defRPr/>
            </a:pPr>
            <a:fld id="{2A8FF304-9CD3-4317-BA40-93CA40F7FA4D}" type="slidenum">
              <a:rPr lang="ja-JP" altLang="en-US"/>
              <a:pPr>
                <a:defRPr/>
              </a:pPr>
              <a:t>‹#›</a:t>
            </a:fld>
            <a:endParaRPr lang="ja-JP" altLang="en-US"/>
          </a:p>
        </p:txBody>
      </p:sp>
    </p:spTree>
    <p:extLst>
      <p:ext uri="{BB962C8B-B14F-4D97-AF65-F5344CB8AC3E}">
        <p14:creationId xmlns:p14="http://schemas.microsoft.com/office/powerpoint/2010/main" val="3700836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07CACAB4-4596-48E5-9F74-DC23F3A63231}"/>
              </a:ext>
            </a:extLst>
          </p:cNvPr>
          <p:cNvSpPr>
            <a:spLocks noGrp="1"/>
          </p:cNvSpPr>
          <p:nvPr>
            <p:ph type="dt" sz="half" idx="10"/>
          </p:nvPr>
        </p:nvSpPr>
        <p:spPr/>
        <p:txBody>
          <a:bodyPr/>
          <a:lstStyle>
            <a:lvl1pPr>
              <a:defRPr/>
            </a:lvl1pPr>
          </a:lstStyle>
          <a:p>
            <a:pPr>
              <a:defRPr/>
            </a:pPr>
            <a:endParaRPr lang="ja-JP" altLang="en-US"/>
          </a:p>
        </p:txBody>
      </p:sp>
      <p:sp>
        <p:nvSpPr>
          <p:cNvPr id="5" name="フッター プレースホルダー 4">
            <a:extLst>
              <a:ext uri="{FF2B5EF4-FFF2-40B4-BE49-F238E27FC236}">
                <a16:creationId xmlns:a16="http://schemas.microsoft.com/office/drawing/2014/main" id="{2539DC22-F481-4C90-B543-C7350583B264}"/>
              </a:ext>
            </a:extLst>
          </p:cNvPr>
          <p:cNvSpPr>
            <a:spLocks noGrp="1"/>
          </p:cNvSpPr>
          <p:nvPr>
            <p:ph type="ftr" sz="quarter" idx="11"/>
          </p:nvPr>
        </p:nvSpPr>
        <p:spPr/>
        <p:txBody>
          <a:bodyPr/>
          <a:lstStyle>
            <a:lvl1pPr>
              <a:defRPr/>
            </a:lvl1pPr>
          </a:lstStyle>
          <a:p>
            <a:pPr>
              <a:defRPr/>
            </a:pPr>
            <a:r>
              <a:rPr lang="en-US" altLang="ja-JP"/>
              <a:t>#</a:t>
            </a:r>
            <a:endParaRPr lang="ja-JP" altLang="en-US"/>
          </a:p>
        </p:txBody>
      </p:sp>
      <p:sp>
        <p:nvSpPr>
          <p:cNvPr id="6" name="スライド番号プレースホルダー 5">
            <a:extLst>
              <a:ext uri="{FF2B5EF4-FFF2-40B4-BE49-F238E27FC236}">
                <a16:creationId xmlns:a16="http://schemas.microsoft.com/office/drawing/2014/main" id="{32B2948C-7C1B-4E2D-84CC-B6F8E4FF03C1}"/>
              </a:ext>
            </a:extLst>
          </p:cNvPr>
          <p:cNvSpPr>
            <a:spLocks noGrp="1"/>
          </p:cNvSpPr>
          <p:nvPr>
            <p:ph type="sldNum" sz="quarter" idx="12"/>
          </p:nvPr>
        </p:nvSpPr>
        <p:spPr/>
        <p:txBody>
          <a:bodyPr/>
          <a:lstStyle>
            <a:lvl1pPr>
              <a:defRPr/>
            </a:lvl1pPr>
          </a:lstStyle>
          <a:p>
            <a:pPr>
              <a:defRPr/>
            </a:pPr>
            <a:fld id="{8D9DDAEC-8F68-4A09-BFA5-A1E8F79F5EE4}" type="slidenum">
              <a:rPr lang="ja-JP" altLang="en-US"/>
              <a:pPr>
                <a:defRPr/>
              </a:pPr>
              <a:t>‹#›</a:t>
            </a:fld>
            <a:endParaRPr lang="ja-JP" altLang="en-US"/>
          </a:p>
        </p:txBody>
      </p:sp>
    </p:spTree>
    <p:extLst>
      <p:ext uri="{BB962C8B-B14F-4D97-AF65-F5344CB8AC3E}">
        <p14:creationId xmlns:p14="http://schemas.microsoft.com/office/powerpoint/2010/main" val="680758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a16="http://schemas.microsoft.com/office/drawing/2014/main" id="{19A177AD-9558-4FCD-806F-F131BAF8D222}"/>
              </a:ext>
            </a:extLst>
          </p:cNvPr>
          <p:cNvSpPr>
            <a:spLocks noGrp="1"/>
          </p:cNvSpPr>
          <p:nvPr>
            <p:ph type="dt" sz="half" idx="10"/>
          </p:nvPr>
        </p:nvSpPr>
        <p:spPr/>
        <p:txBody>
          <a:bodyPr/>
          <a:lstStyle>
            <a:lvl1pPr>
              <a:defRPr/>
            </a:lvl1pPr>
          </a:lstStyle>
          <a:p>
            <a:pPr>
              <a:defRPr/>
            </a:pPr>
            <a:endParaRPr lang="ja-JP" altLang="en-US"/>
          </a:p>
        </p:txBody>
      </p:sp>
      <p:sp>
        <p:nvSpPr>
          <p:cNvPr id="6" name="フッター プレースホルダー 4">
            <a:extLst>
              <a:ext uri="{FF2B5EF4-FFF2-40B4-BE49-F238E27FC236}">
                <a16:creationId xmlns:a16="http://schemas.microsoft.com/office/drawing/2014/main" id="{056704E1-DB5D-48E9-85F7-76E687688E34}"/>
              </a:ext>
            </a:extLst>
          </p:cNvPr>
          <p:cNvSpPr>
            <a:spLocks noGrp="1"/>
          </p:cNvSpPr>
          <p:nvPr>
            <p:ph type="ftr" sz="quarter" idx="11"/>
          </p:nvPr>
        </p:nvSpPr>
        <p:spPr/>
        <p:txBody>
          <a:bodyPr/>
          <a:lstStyle>
            <a:lvl1pPr>
              <a:defRPr/>
            </a:lvl1pPr>
          </a:lstStyle>
          <a:p>
            <a:pPr>
              <a:defRPr/>
            </a:pPr>
            <a:r>
              <a:rPr lang="en-US" altLang="ja-JP"/>
              <a:t>#</a:t>
            </a:r>
            <a:endParaRPr lang="ja-JP" altLang="en-US"/>
          </a:p>
        </p:txBody>
      </p:sp>
      <p:sp>
        <p:nvSpPr>
          <p:cNvPr id="7" name="スライド番号プレースホルダー 5">
            <a:extLst>
              <a:ext uri="{FF2B5EF4-FFF2-40B4-BE49-F238E27FC236}">
                <a16:creationId xmlns:a16="http://schemas.microsoft.com/office/drawing/2014/main" id="{5783D13A-C9E2-4DF2-A877-4A872E4F4693}"/>
              </a:ext>
            </a:extLst>
          </p:cNvPr>
          <p:cNvSpPr>
            <a:spLocks noGrp="1"/>
          </p:cNvSpPr>
          <p:nvPr>
            <p:ph type="sldNum" sz="quarter" idx="12"/>
          </p:nvPr>
        </p:nvSpPr>
        <p:spPr/>
        <p:txBody>
          <a:bodyPr/>
          <a:lstStyle>
            <a:lvl1pPr>
              <a:defRPr/>
            </a:lvl1pPr>
          </a:lstStyle>
          <a:p>
            <a:pPr>
              <a:defRPr/>
            </a:pPr>
            <a:fld id="{D962448F-8FBE-4A66-998D-EA768FBF00E4}" type="slidenum">
              <a:rPr lang="ja-JP" altLang="en-US"/>
              <a:pPr>
                <a:defRPr/>
              </a:pPr>
              <a:t>‹#›</a:t>
            </a:fld>
            <a:endParaRPr lang="ja-JP" altLang="en-US"/>
          </a:p>
        </p:txBody>
      </p:sp>
    </p:spTree>
    <p:extLst>
      <p:ext uri="{BB962C8B-B14F-4D97-AF65-F5344CB8AC3E}">
        <p14:creationId xmlns:p14="http://schemas.microsoft.com/office/powerpoint/2010/main" val="13795538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a:extLst>
              <a:ext uri="{FF2B5EF4-FFF2-40B4-BE49-F238E27FC236}">
                <a16:creationId xmlns:a16="http://schemas.microsoft.com/office/drawing/2014/main" id="{C551FAB3-63E5-4267-90A1-4A876F96F619}"/>
              </a:ext>
            </a:extLst>
          </p:cNvPr>
          <p:cNvSpPr>
            <a:spLocks noGrp="1"/>
          </p:cNvSpPr>
          <p:nvPr>
            <p:ph type="dt" sz="half" idx="10"/>
          </p:nvPr>
        </p:nvSpPr>
        <p:spPr/>
        <p:txBody>
          <a:bodyPr/>
          <a:lstStyle>
            <a:lvl1pPr>
              <a:defRPr/>
            </a:lvl1pPr>
          </a:lstStyle>
          <a:p>
            <a:pPr>
              <a:defRPr/>
            </a:pPr>
            <a:endParaRPr lang="ja-JP" altLang="en-US"/>
          </a:p>
        </p:txBody>
      </p:sp>
      <p:sp>
        <p:nvSpPr>
          <p:cNvPr id="8" name="フッター プレースホルダー 4">
            <a:extLst>
              <a:ext uri="{FF2B5EF4-FFF2-40B4-BE49-F238E27FC236}">
                <a16:creationId xmlns:a16="http://schemas.microsoft.com/office/drawing/2014/main" id="{0C2CE2A6-A265-47AF-8658-4F4DDC94A369}"/>
              </a:ext>
            </a:extLst>
          </p:cNvPr>
          <p:cNvSpPr>
            <a:spLocks noGrp="1"/>
          </p:cNvSpPr>
          <p:nvPr>
            <p:ph type="ftr" sz="quarter" idx="11"/>
          </p:nvPr>
        </p:nvSpPr>
        <p:spPr/>
        <p:txBody>
          <a:bodyPr/>
          <a:lstStyle>
            <a:lvl1pPr>
              <a:defRPr/>
            </a:lvl1pPr>
          </a:lstStyle>
          <a:p>
            <a:pPr>
              <a:defRPr/>
            </a:pPr>
            <a:r>
              <a:rPr lang="en-US" altLang="ja-JP"/>
              <a:t>#</a:t>
            </a:r>
            <a:endParaRPr lang="ja-JP" altLang="en-US"/>
          </a:p>
        </p:txBody>
      </p:sp>
      <p:sp>
        <p:nvSpPr>
          <p:cNvPr id="9" name="スライド番号プレースホルダー 5">
            <a:extLst>
              <a:ext uri="{FF2B5EF4-FFF2-40B4-BE49-F238E27FC236}">
                <a16:creationId xmlns:a16="http://schemas.microsoft.com/office/drawing/2014/main" id="{DC131EFC-21EA-4587-A44A-1162943F946C}"/>
              </a:ext>
            </a:extLst>
          </p:cNvPr>
          <p:cNvSpPr>
            <a:spLocks noGrp="1"/>
          </p:cNvSpPr>
          <p:nvPr>
            <p:ph type="sldNum" sz="quarter" idx="12"/>
          </p:nvPr>
        </p:nvSpPr>
        <p:spPr/>
        <p:txBody>
          <a:bodyPr/>
          <a:lstStyle>
            <a:lvl1pPr>
              <a:defRPr/>
            </a:lvl1pPr>
          </a:lstStyle>
          <a:p>
            <a:pPr>
              <a:defRPr/>
            </a:pPr>
            <a:fld id="{6FE03A31-CE2C-4548-8076-50F6531DF3E5}" type="slidenum">
              <a:rPr lang="ja-JP" altLang="en-US"/>
              <a:pPr>
                <a:defRPr/>
              </a:pPr>
              <a:t>‹#›</a:t>
            </a:fld>
            <a:endParaRPr lang="ja-JP" altLang="en-US"/>
          </a:p>
        </p:txBody>
      </p:sp>
    </p:spTree>
    <p:extLst>
      <p:ext uri="{BB962C8B-B14F-4D97-AF65-F5344CB8AC3E}">
        <p14:creationId xmlns:p14="http://schemas.microsoft.com/office/powerpoint/2010/main" val="1274687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a:extLst>
              <a:ext uri="{FF2B5EF4-FFF2-40B4-BE49-F238E27FC236}">
                <a16:creationId xmlns:a16="http://schemas.microsoft.com/office/drawing/2014/main" id="{4B4671C5-5EA7-45A7-9C73-B8AFCCE089FA}"/>
              </a:ext>
            </a:extLst>
          </p:cNvPr>
          <p:cNvSpPr>
            <a:spLocks noGrp="1"/>
          </p:cNvSpPr>
          <p:nvPr>
            <p:ph type="dt" sz="half" idx="10"/>
          </p:nvPr>
        </p:nvSpPr>
        <p:spPr/>
        <p:txBody>
          <a:bodyPr/>
          <a:lstStyle>
            <a:lvl1pPr>
              <a:defRPr/>
            </a:lvl1pPr>
          </a:lstStyle>
          <a:p>
            <a:pPr>
              <a:defRPr/>
            </a:pPr>
            <a:endParaRPr lang="ja-JP" altLang="en-US"/>
          </a:p>
        </p:txBody>
      </p:sp>
      <p:sp>
        <p:nvSpPr>
          <p:cNvPr id="4" name="フッター プレースホルダー 4">
            <a:extLst>
              <a:ext uri="{FF2B5EF4-FFF2-40B4-BE49-F238E27FC236}">
                <a16:creationId xmlns:a16="http://schemas.microsoft.com/office/drawing/2014/main" id="{DC39126F-1648-4185-B8D4-547F3CBFA5C5}"/>
              </a:ext>
            </a:extLst>
          </p:cNvPr>
          <p:cNvSpPr>
            <a:spLocks noGrp="1"/>
          </p:cNvSpPr>
          <p:nvPr>
            <p:ph type="ftr" sz="quarter" idx="11"/>
          </p:nvPr>
        </p:nvSpPr>
        <p:spPr/>
        <p:txBody>
          <a:bodyPr/>
          <a:lstStyle>
            <a:lvl1pPr>
              <a:defRPr/>
            </a:lvl1pPr>
          </a:lstStyle>
          <a:p>
            <a:pPr>
              <a:defRPr/>
            </a:pPr>
            <a:r>
              <a:rPr lang="en-US" altLang="ja-JP"/>
              <a:t>#</a:t>
            </a:r>
            <a:endParaRPr lang="ja-JP" altLang="en-US"/>
          </a:p>
        </p:txBody>
      </p:sp>
      <p:sp>
        <p:nvSpPr>
          <p:cNvPr id="5" name="スライド番号プレースホルダー 5">
            <a:extLst>
              <a:ext uri="{FF2B5EF4-FFF2-40B4-BE49-F238E27FC236}">
                <a16:creationId xmlns:a16="http://schemas.microsoft.com/office/drawing/2014/main" id="{8D8F274F-116E-46E6-82A6-44E5971CC2AA}"/>
              </a:ext>
            </a:extLst>
          </p:cNvPr>
          <p:cNvSpPr>
            <a:spLocks noGrp="1"/>
          </p:cNvSpPr>
          <p:nvPr>
            <p:ph type="sldNum" sz="quarter" idx="12"/>
          </p:nvPr>
        </p:nvSpPr>
        <p:spPr/>
        <p:txBody>
          <a:bodyPr/>
          <a:lstStyle>
            <a:lvl1pPr>
              <a:defRPr/>
            </a:lvl1pPr>
          </a:lstStyle>
          <a:p>
            <a:pPr>
              <a:defRPr/>
            </a:pPr>
            <a:fld id="{BBE02945-2F06-416E-9AC6-172D12E52F9D}" type="slidenum">
              <a:rPr lang="ja-JP" altLang="en-US"/>
              <a:pPr>
                <a:defRPr/>
              </a:pPr>
              <a:t>‹#›</a:t>
            </a:fld>
            <a:endParaRPr lang="ja-JP" altLang="en-US"/>
          </a:p>
        </p:txBody>
      </p:sp>
    </p:spTree>
    <p:extLst>
      <p:ext uri="{BB962C8B-B14F-4D97-AF65-F5344CB8AC3E}">
        <p14:creationId xmlns:p14="http://schemas.microsoft.com/office/powerpoint/2010/main" val="11197488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8DD826B0-29BA-4235-815C-EE142B535F2E}"/>
              </a:ext>
            </a:extLst>
          </p:cNvPr>
          <p:cNvSpPr>
            <a:spLocks noGrp="1"/>
          </p:cNvSpPr>
          <p:nvPr>
            <p:ph type="dt" sz="half" idx="10"/>
          </p:nvPr>
        </p:nvSpPr>
        <p:spPr/>
        <p:txBody>
          <a:bodyPr/>
          <a:lstStyle>
            <a:lvl1pPr>
              <a:defRPr/>
            </a:lvl1pPr>
          </a:lstStyle>
          <a:p>
            <a:pPr>
              <a:defRPr/>
            </a:pPr>
            <a:endParaRPr lang="ja-JP" altLang="en-US"/>
          </a:p>
        </p:txBody>
      </p:sp>
      <p:sp>
        <p:nvSpPr>
          <p:cNvPr id="3" name="フッター プレースホルダー 4">
            <a:extLst>
              <a:ext uri="{FF2B5EF4-FFF2-40B4-BE49-F238E27FC236}">
                <a16:creationId xmlns:a16="http://schemas.microsoft.com/office/drawing/2014/main" id="{41CCB363-10CA-4D96-B25C-FD9310D3C639}"/>
              </a:ext>
            </a:extLst>
          </p:cNvPr>
          <p:cNvSpPr>
            <a:spLocks noGrp="1"/>
          </p:cNvSpPr>
          <p:nvPr>
            <p:ph type="ftr" sz="quarter" idx="11"/>
          </p:nvPr>
        </p:nvSpPr>
        <p:spPr/>
        <p:txBody>
          <a:bodyPr/>
          <a:lstStyle>
            <a:lvl1pPr>
              <a:defRPr/>
            </a:lvl1pPr>
          </a:lstStyle>
          <a:p>
            <a:pPr>
              <a:defRPr/>
            </a:pPr>
            <a:r>
              <a:rPr lang="en-US" altLang="ja-JP"/>
              <a:t>#</a:t>
            </a:r>
            <a:endParaRPr lang="ja-JP" altLang="en-US"/>
          </a:p>
        </p:txBody>
      </p:sp>
      <p:sp>
        <p:nvSpPr>
          <p:cNvPr id="4" name="スライド番号プレースホルダー 5">
            <a:extLst>
              <a:ext uri="{FF2B5EF4-FFF2-40B4-BE49-F238E27FC236}">
                <a16:creationId xmlns:a16="http://schemas.microsoft.com/office/drawing/2014/main" id="{97EF82BE-F8F4-4FC9-8384-6A4B0DF8AC41}"/>
              </a:ext>
            </a:extLst>
          </p:cNvPr>
          <p:cNvSpPr>
            <a:spLocks noGrp="1"/>
          </p:cNvSpPr>
          <p:nvPr>
            <p:ph type="sldNum" sz="quarter" idx="12"/>
          </p:nvPr>
        </p:nvSpPr>
        <p:spPr/>
        <p:txBody>
          <a:bodyPr/>
          <a:lstStyle>
            <a:lvl1pPr>
              <a:defRPr/>
            </a:lvl1pPr>
          </a:lstStyle>
          <a:p>
            <a:pPr>
              <a:defRPr/>
            </a:pPr>
            <a:fld id="{B2A45CD8-3EF7-460E-B64C-5B50C24E2439}" type="slidenum">
              <a:rPr lang="ja-JP" altLang="en-US"/>
              <a:pPr>
                <a:defRPr/>
              </a:pPr>
              <a:t>‹#›</a:t>
            </a:fld>
            <a:endParaRPr lang="ja-JP" altLang="en-US"/>
          </a:p>
        </p:txBody>
      </p:sp>
    </p:spTree>
    <p:extLst>
      <p:ext uri="{BB962C8B-B14F-4D97-AF65-F5344CB8AC3E}">
        <p14:creationId xmlns:p14="http://schemas.microsoft.com/office/powerpoint/2010/main" val="3485937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40DFD87A-AE42-401B-AAD3-77A6B66CA918}"/>
              </a:ext>
            </a:extLst>
          </p:cNvPr>
          <p:cNvSpPr>
            <a:spLocks noGrp="1"/>
          </p:cNvSpPr>
          <p:nvPr>
            <p:ph type="dt" sz="half" idx="10"/>
          </p:nvPr>
        </p:nvSpPr>
        <p:spPr/>
        <p:txBody>
          <a:bodyPr/>
          <a:lstStyle>
            <a:lvl1pPr>
              <a:defRPr/>
            </a:lvl1pPr>
          </a:lstStyle>
          <a:p>
            <a:pPr>
              <a:defRPr/>
            </a:pPr>
            <a:endParaRPr lang="ja-JP" altLang="en-US"/>
          </a:p>
        </p:txBody>
      </p:sp>
      <p:sp>
        <p:nvSpPr>
          <p:cNvPr id="6" name="フッター プレースホルダー 4">
            <a:extLst>
              <a:ext uri="{FF2B5EF4-FFF2-40B4-BE49-F238E27FC236}">
                <a16:creationId xmlns:a16="http://schemas.microsoft.com/office/drawing/2014/main" id="{A084785D-918D-4BF6-A586-62BB60C363BD}"/>
              </a:ext>
            </a:extLst>
          </p:cNvPr>
          <p:cNvSpPr>
            <a:spLocks noGrp="1"/>
          </p:cNvSpPr>
          <p:nvPr>
            <p:ph type="ftr" sz="quarter" idx="11"/>
          </p:nvPr>
        </p:nvSpPr>
        <p:spPr/>
        <p:txBody>
          <a:bodyPr/>
          <a:lstStyle>
            <a:lvl1pPr>
              <a:defRPr/>
            </a:lvl1pPr>
          </a:lstStyle>
          <a:p>
            <a:pPr>
              <a:defRPr/>
            </a:pPr>
            <a:r>
              <a:rPr lang="en-US" altLang="ja-JP"/>
              <a:t>#</a:t>
            </a:r>
            <a:endParaRPr lang="ja-JP" altLang="en-US"/>
          </a:p>
        </p:txBody>
      </p:sp>
      <p:sp>
        <p:nvSpPr>
          <p:cNvPr id="7" name="スライド番号プレースホルダー 5">
            <a:extLst>
              <a:ext uri="{FF2B5EF4-FFF2-40B4-BE49-F238E27FC236}">
                <a16:creationId xmlns:a16="http://schemas.microsoft.com/office/drawing/2014/main" id="{2A4A5C08-200C-4AB8-A33E-7EE0A91FDAB9}"/>
              </a:ext>
            </a:extLst>
          </p:cNvPr>
          <p:cNvSpPr>
            <a:spLocks noGrp="1"/>
          </p:cNvSpPr>
          <p:nvPr>
            <p:ph type="sldNum" sz="quarter" idx="12"/>
          </p:nvPr>
        </p:nvSpPr>
        <p:spPr/>
        <p:txBody>
          <a:bodyPr/>
          <a:lstStyle>
            <a:lvl1pPr>
              <a:defRPr/>
            </a:lvl1pPr>
          </a:lstStyle>
          <a:p>
            <a:pPr>
              <a:defRPr/>
            </a:pPr>
            <a:fld id="{B3C3F834-0C8E-4F82-9F1E-3194D90E96B9}" type="slidenum">
              <a:rPr lang="ja-JP" altLang="en-US"/>
              <a:pPr>
                <a:defRPr/>
              </a:pPr>
              <a:t>‹#›</a:t>
            </a:fld>
            <a:endParaRPr lang="ja-JP" altLang="en-US"/>
          </a:p>
        </p:txBody>
      </p:sp>
    </p:spTree>
    <p:extLst>
      <p:ext uri="{BB962C8B-B14F-4D97-AF65-F5344CB8AC3E}">
        <p14:creationId xmlns:p14="http://schemas.microsoft.com/office/powerpoint/2010/main" val="2387144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761CC5F8-A1CA-4B47-A364-19C3C381CA20}"/>
              </a:ext>
            </a:extLst>
          </p:cNvPr>
          <p:cNvSpPr>
            <a:spLocks noGrp="1"/>
          </p:cNvSpPr>
          <p:nvPr>
            <p:ph type="dt" sz="half" idx="10"/>
          </p:nvPr>
        </p:nvSpPr>
        <p:spPr/>
        <p:txBody>
          <a:bodyPr/>
          <a:lstStyle>
            <a:lvl1pPr>
              <a:defRPr/>
            </a:lvl1pPr>
          </a:lstStyle>
          <a:p>
            <a:pPr>
              <a:defRPr/>
            </a:pPr>
            <a:endParaRPr lang="ja-JP" altLang="en-US"/>
          </a:p>
        </p:txBody>
      </p:sp>
      <p:sp>
        <p:nvSpPr>
          <p:cNvPr id="5" name="フッター プレースホルダー 4">
            <a:extLst>
              <a:ext uri="{FF2B5EF4-FFF2-40B4-BE49-F238E27FC236}">
                <a16:creationId xmlns:a16="http://schemas.microsoft.com/office/drawing/2014/main" id="{89271D55-0389-40C8-A1A3-970EC02EE0B0}"/>
              </a:ext>
            </a:extLst>
          </p:cNvPr>
          <p:cNvSpPr>
            <a:spLocks noGrp="1"/>
          </p:cNvSpPr>
          <p:nvPr>
            <p:ph type="ftr" sz="quarter" idx="11"/>
          </p:nvPr>
        </p:nvSpPr>
        <p:spPr/>
        <p:txBody>
          <a:bodyPr/>
          <a:lstStyle>
            <a:lvl1pPr>
              <a:defRPr/>
            </a:lvl1pPr>
          </a:lstStyle>
          <a:p>
            <a:pPr>
              <a:defRPr/>
            </a:pPr>
            <a:r>
              <a:rPr lang="en-US" altLang="ja-JP"/>
              <a:t>#</a:t>
            </a:r>
            <a:endParaRPr lang="ja-JP" altLang="en-US"/>
          </a:p>
        </p:txBody>
      </p:sp>
      <p:sp>
        <p:nvSpPr>
          <p:cNvPr id="6" name="スライド番号プレースホルダー 5">
            <a:extLst>
              <a:ext uri="{FF2B5EF4-FFF2-40B4-BE49-F238E27FC236}">
                <a16:creationId xmlns:a16="http://schemas.microsoft.com/office/drawing/2014/main" id="{CE58BE0F-1A9F-4637-BEBB-B5660FCB4A86}"/>
              </a:ext>
            </a:extLst>
          </p:cNvPr>
          <p:cNvSpPr>
            <a:spLocks noGrp="1"/>
          </p:cNvSpPr>
          <p:nvPr>
            <p:ph type="sldNum" sz="quarter" idx="12"/>
          </p:nvPr>
        </p:nvSpPr>
        <p:spPr/>
        <p:txBody>
          <a:bodyPr/>
          <a:lstStyle>
            <a:lvl1pPr>
              <a:defRPr/>
            </a:lvl1pPr>
          </a:lstStyle>
          <a:p>
            <a:pPr>
              <a:defRPr/>
            </a:pPr>
            <a:fld id="{D3C5BC4E-8714-4333-BC88-5FCD750F03C7}" type="slidenum">
              <a:rPr lang="ja-JP" altLang="en-US"/>
              <a:pPr>
                <a:defRPr/>
              </a:pPr>
              <a:t>‹#›</a:t>
            </a:fld>
            <a:endParaRPr lang="ja-JP" altLang="en-US"/>
          </a:p>
        </p:txBody>
      </p:sp>
    </p:spTree>
    <p:extLst>
      <p:ext uri="{BB962C8B-B14F-4D97-AF65-F5344CB8AC3E}">
        <p14:creationId xmlns:p14="http://schemas.microsoft.com/office/powerpoint/2010/main" val="21785198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47264BB8-6E44-4B8F-A65B-D8FE0E72D184}"/>
              </a:ext>
            </a:extLst>
          </p:cNvPr>
          <p:cNvSpPr>
            <a:spLocks noGrp="1"/>
          </p:cNvSpPr>
          <p:nvPr>
            <p:ph type="dt" sz="half" idx="10"/>
          </p:nvPr>
        </p:nvSpPr>
        <p:spPr/>
        <p:txBody>
          <a:bodyPr/>
          <a:lstStyle>
            <a:lvl1pPr>
              <a:defRPr/>
            </a:lvl1pPr>
          </a:lstStyle>
          <a:p>
            <a:pPr>
              <a:defRPr/>
            </a:pPr>
            <a:endParaRPr lang="ja-JP" altLang="en-US"/>
          </a:p>
        </p:txBody>
      </p:sp>
      <p:sp>
        <p:nvSpPr>
          <p:cNvPr id="6" name="フッター プレースホルダー 4">
            <a:extLst>
              <a:ext uri="{FF2B5EF4-FFF2-40B4-BE49-F238E27FC236}">
                <a16:creationId xmlns:a16="http://schemas.microsoft.com/office/drawing/2014/main" id="{9EA62EBF-C289-4A4B-A086-DA34F946D15A}"/>
              </a:ext>
            </a:extLst>
          </p:cNvPr>
          <p:cNvSpPr>
            <a:spLocks noGrp="1"/>
          </p:cNvSpPr>
          <p:nvPr>
            <p:ph type="ftr" sz="quarter" idx="11"/>
          </p:nvPr>
        </p:nvSpPr>
        <p:spPr/>
        <p:txBody>
          <a:bodyPr/>
          <a:lstStyle>
            <a:lvl1pPr>
              <a:defRPr/>
            </a:lvl1pPr>
          </a:lstStyle>
          <a:p>
            <a:pPr>
              <a:defRPr/>
            </a:pPr>
            <a:r>
              <a:rPr lang="en-US" altLang="ja-JP"/>
              <a:t>#</a:t>
            </a:r>
            <a:endParaRPr lang="ja-JP" altLang="en-US"/>
          </a:p>
        </p:txBody>
      </p:sp>
      <p:sp>
        <p:nvSpPr>
          <p:cNvPr id="7" name="スライド番号プレースホルダー 5">
            <a:extLst>
              <a:ext uri="{FF2B5EF4-FFF2-40B4-BE49-F238E27FC236}">
                <a16:creationId xmlns:a16="http://schemas.microsoft.com/office/drawing/2014/main" id="{440473B3-A9F2-4D38-8CEF-F946DDC89894}"/>
              </a:ext>
            </a:extLst>
          </p:cNvPr>
          <p:cNvSpPr>
            <a:spLocks noGrp="1"/>
          </p:cNvSpPr>
          <p:nvPr>
            <p:ph type="sldNum" sz="quarter" idx="12"/>
          </p:nvPr>
        </p:nvSpPr>
        <p:spPr/>
        <p:txBody>
          <a:bodyPr/>
          <a:lstStyle>
            <a:lvl1pPr>
              <a:defRPr/>
            </a:lvl1pPr>
          </a:lstStyle>
          <a:p>
            <a:pPr>
              <a:defRPr/>
            </a:pPr>
            <a:fld id="{3B6AEA2F-5CA4-46B2-9A9C-3F3A66A148C9}" type="slidenum">
              <a:rPr lang="ja-JP" altLang="en-US"/>
              <a:pPr>
                <a:defRPr/>
              </a:pPr>
              <a:t>‹#›</a:t>
            </a:fld>
            <a:endParaRPr lang="ja-JP" altLang="en-US"/>
          </a:p>
        </p:txBody>
      </p:sp>
    </p:spTree>
    <p:extLst>
      <p:ext uri="{BB962C8B-B14F-4D97-AF65-F5344CB8AC3E}">
        <p14:creationId xmlns:p14="http://schemas.microsoft.com/office/powerpoint/2010/main" val="13741214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65655184-9686-41DF-A8BA-D19CCBDC4706}"/>
              </a:ext>
            </a:extLst>
          </p:cNvPr>
          <p:cNvSpPr>
            <a:spLocks noGrp="1"/>
          </p:cNvSpPr>
          <p:nvPr>
            <p:ph type="dt" sz="half" idx="10"/>
          </p:nvPr>
        </p:nvSpPr>
        <p:spPr/>
        <p:txBody>
          <a:bodyPr/>
          <a:lstStyle>
            <a:lvl1pPr>
              <a:defRPr/>
            </a:lvl1pPr>
          </a:lstStyle>
          <a:p>
            <a:pPr>
              <a:defRPr/>
            </a:pPr>
            <a:endParaRPr lang="ja-JP" altLang="en-US"/>
          </a:p>
        </p:txBody>
      </p:sp>
      <p:sp>
        <p:nvSpPr>
          <p:cNvPr id="5" name="フッター プレースホルダー 4">
            <a:extLst>
              <a:ext uri="{FF2B5EF4-FFF2-40B4-BE49-F238E27FC236}">
                <a16:creationId xmlns:a16="http://schemas.microsoft.com/office/drawing/2014/main" id="{505931B0-8F46-4656-84AE-DF32BD1B3096}"/>
              </a:ext>
            </a:extLst>
          </p:cNvPr>
          <p:cNvSpPr>
            <a:spLocks noGrp="1"/>
          </p:cNvSpPr>
          <p:nvPr>
            <p:ph type="ftr" sz="quarter" idx="11"/>
          </p:nvPr>
        </p:nvSpPr>
        <p:spPr/>
        <p:txBody>
          <a:bodyPr/>
          <a:lstStyle>
            <a:lvl1pPr>
              <a:defRPr/>
            </a:lvl1pPr>
          </a:lstStyle>
          <a:p>
            <a:pPr>
              <a:defRPr/>
            </a:pPr>
            <a:r>
              <a:rPr lang="en-US" altLang="ja-JP"/>
              <a:t>#</a:t>
            </a:r>
            <a:endParaRPr lang="ja-JP" altLang="en-US"/>
          </a:p>
        </p:txBody>
      </p:sp>
      <p:sp>
        <p:nvSpPr>
          <p:cNvPr id="6" name="スライド番号プレースホルダー 5">
            <a:extLst>
              <a:ext uri="{FF2B5EF4-FFF2-40B4-BE49-F238E27FC236}">
                <a16:creationId xmlns:a16="http://schemas.microsoft.com/office/drawing/2014/main" id="{62A419DE-5DD6-4365-B181-887C1DA7263C}"/>
              </a:ext>
            </a:extLst>
          </p:cNvPr>
          <p:cNvSpPr>
            <a:spLocks noGrp="1"/>
          </p:cNvSpPr>
          <p:nvPr>
            <p:ph type="sldNum" sz="quarter" idx="12"/>
          </p:nvPr>
        </p:nvSpPr>
        <p:spPr/>
        <p:txBody>
          <a:bodyPr/>
          <a:lstStyle>
            <a:lvl1pPr>
              <a:defRPr/>
            </a:lvl1pPr>
          </a:lstStyle>
          <a:p>
            <a:pPr>
              <a:defRPr/>
            </a:pPr>
            <a:fld id="{D0CB86D3-1D2D-41AE-8A86-D51741495FF3}" type="slidenum">
              <a:rPr lang="ja-JP" altLang="en-US"/>
              <a:pPr>
                <a:defRPr/>
              </a:pPr>
              <a:t>‹#›</a:t>
            </a:fld>
            <a:endParaRPr lang="ja-JP" altLang="en-US"/>
          </a:p>
        </p:txBody>
      </p:sp>
    </p:spTree>
    <p:extLst>
      <p:ext uri="{BB962C8B-B14F-4D97-AF65-F5344CB8AC3E}">
        <p14:creationId xmlns:p14="http://schemas.microsoft.com/office/powerpoint/2010/main" val="29443223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5C03D707-21BC-4C34-A580-76BE1BD86FF4}"/>
              </a:ext>
            </a:extLst>
          </p:cNvPr>
          <p:cNvSpPr>
            <a:spLocks noGrp="1"/>
          </p:cNvSpPr>
          <p:nvPr>
            <p:ph type="dt" sz="half" idx="10"/>
          </p:nvPr>
        </p:nvSpPr>
        <p:spPr/>
        <p:txBody>
          <a:bodyPr/>
          <a:lstStyle>
            <a:lvl1pPr>
              <a:defRPr/>
            </a:lvl1pPr>
          </a:lstStyle>
          <a:p>
            <a:pPr>
              <a:defRPr/>
            </a:pPr>
            <a:endParaRPr lang="ja-JP" altLang="en-US"/>
          </a:p>
        </p:txBody>
      </p:sp>
      <p:sp>
        <p:nvSpPr>
          <p:cNvPr id="5" name="フッター プレースホルダー 4">
            <a:extLst>
              <a:ext uri="{FF2B5EF4-FFF2-40B4-BE49-F238E27FC236}">
                <a16:creationId xmlns:a16="http://schemas.microsoft.com/office/drawing/2014/main" id="{A5213D46-74E5-42C2-AD2E-4A7A796F6ADF}"/>
              </a:ext>
            </a:extLst>
          </p:cNvPr>
          <p:cNvSpPr>
            <a:spLocks noGrp="1"/>
          </p:cNvSpPr>
          <p:nvPr>
            <p:ph type="ftr" sz="quarter" idx="11"/>
          </p:nvPr>
        </p:nvSpPr>
        <p:spPr/>
        <p:txBody>
          <a:bodyPr/>
          <a:lstStyle>
            <a:lvl1pPr>
              <a:defRPr/>
            </a:lvl1pPr>
          </a:lstStyle>
          <a:p>
            <a:pPr>
              <a:defRPr/>
            </a:pPr>
            <a:r>
              <a:rPr lang="en-US" altLang="ja-JP"/>
              <a:t>#</a:t>
            </a:r>
            <a:endParaRPr lang="ja-JP" altLang="en-US"/>
          </a:p>
        </p:txBody>
      </p:sp>
      <p:sp>
        <p:nvSpPr>
          <p:cNvPr id="6" name="スライド番号プレースホルダー 5">
            <a:extLst>
              <a:ext uri="{FF2B5EF4-FFF2-40B4-BE49-F238E27FC236}">
                <a16:creationId xmlns:a16="http://schemas.microsoft.com/office/drawing/2014/main" id="{76D278E3-1B57-4A6D-8324-DC9F6C5A9648}"/>
              </a:ext>
            </a:extLst>
          </p:cNvPr>
          <p:cNvSpPr>
            <a:spLocks noGrp="1"/>
          </p:cNvSpPr>
          <p:nvPr>
            <p:ph type="sldNum" sz="quarter" idx="12"/>
          </p:nvPr>
        </p:nvSpPr>
        <p:spPr/>
        <p:txBody>
          <a:bodyPr/>
          <a:lstStyle>
            <a:lvl1pPr>
              <a:defRPr/>
            </a:lvl1pPr>
          </a:lstStyle>
          <a:p>
            <a:pPr>
              <a:defRPr/>
            </a:pPr>
            <a:fld id="{48C27CED-E92A-4076-B3C8-7B98F08DA28D}" type="slidenum">
              <a:rPr lang="ja-JP" altLang="en-US"/>
              <a:pPr>
                <a:defRPr/>
              </a:pPr>
              <a:t>‹#›</a:t>
            </a:fld>
            <a:endParaRPr lang="ja-JP" altLang="en-US"/>
          </a:p>
        </p:txBody>
      </p:sp>
    </p:spTree>
    <p:extLst>
      <p:ext uri="{BB962C8B-B14F-4D97-AF65-F5344CB8AC3E}">
        <p14:creationId xmlns:p14="http://schemas.microsoft.com/office/powerpoint/2010/main" val="17088163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657349" y="3829878"/>
            <a:ext cx="6858000" cy="618523"/>
          </a:xfrm>
        </p:spPr>
        <p:txBody>
          <a:bodyPr anchor="b"/>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a:extLst>
              <a:ext uri="{FF2B5EF4-FFF2-40B4-BE49-F238E27FC236}">
                <a16:creationId xmlns:a16="http://schemas.microsoft.com/office/drawing/2014/main" id="{519E87C1-EBC8-422C-92CA-E49B4EA514F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7E386D3-BF72-4FCC-BCB2-AE99807E87EA}"/>
              </a:ext>
            </a:extLst>
          </p:cNvPr>
          <p:cNvSpPr>
            <a:spLocks noGrp="1"/>
          </p:cNvSpPr>
          <p:nvPr>
            <p:ph type="ftr" sz="quarter" idx="11"/>
          </p:nvPr>
        </p:nvSpPr>
        <p:spPr/>
        <p:txBody>
          <a:bodyPr/>
          <a:lstStyle>
            <a:lvl1pPr>
              <a:defRPr/>
            </a:lvl1pPr>
          </a:lstStyle>
          <a:p>
            <a:pPr>
              <a:defRPr/>
            </a:pPr>
            <a:r>
              <a:rPr lang="en-US"/>
              <a:t>#</a:t>
            </a:r>
          </a:p>
        </p:txBody>
      </p:sp>
      <p:sp>
        <p:nvSpPr>
          <p:cNvPr id="6" name="Slide Number Placeholder 5">
            <a:extLst>
              <a:ext uri="{FF2B5EF4-FFF2-40B4-BE49-F238E27FC236}">
                <a16:creationId xmlns:a16="http://schemas.microsoft.com/office/drawing/2014/main" id="{2F2BFA53-76B5-47A8-AA31-34E7CB6FB814}"/>
              </a:ext>
            </a:extLst>
          </p:cNvPr>
          <p:cNvSpPr>
            <a:spLocks noGrp="1"/>
          </p:cNvSpPr>
          <p:nvPr>
            <p:ph type="sldNum" sz="quarter" idx="12"/>
          </p:nvPr>
        </p:nvSpPr>
        <p:spPr/>
        <p:txBody>
          <a:bodyPr/>
          <a:lstStyle>
            <a:lvl1pPr>
              <a:defRPr/>
            </a:lvl1pPr>
          </a:lstStyle>
          <a:p>
            <a:pPr>
              <a:defRPr/>
            </a:pPr>
            <a:fld id="{D0939DD3-257A-43E0-880B-F102F4C80444}" type="slidenum">
              <a:rPr lang="en-US"/>
              <a:pPr>
                <a:defRPr/>
              </a:pPr>
              <a:t>‹#›</a:t>
            </a:fld>
            <a:endParaRPr lang="en-US"/>
          </a:p>
        </p:txBody>
      </p:sp>
    </p:spTree>
    <p:extLst>
      <p:ext uri="{BB962C8B-B14F-4D97-AF65-F5344CB8AC3E}">
        <p14:creationId xmlns:p14="http://schemas.microsoft.com/office/powerpoint/2010/main" val="24357954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C1164826-8EB6-4565-90AB-6AA018BBBBD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331DAD1-5C57-4A82-BF38-7162B9827764}"/>
              </a:ext>
            </a:extLst>
          </p:cNvPr>
          <p:cNvSpPr>
            <a:spLocks noGrp="1"/>
          </p:cNvSpPr>
          <p:nvPr>
            <p:ph type="ftr" sz="quarter" idx="11"/>
          </p:nvPr>
        </p:nvSpPr>
        <p:spPr/>
        <p:txBody>
          <a:bodyPr/>
          <a:lstStyle>
            <a:lvl1pPr>
              <a:defRPr/>
            </a:lvl1pPr>
          </a:lstStyle>
          <a:p>
            <a:pPr>
              <a:defRPr/>
            </a:pPr>
            <a:r>
              <a:rPr lang="en-US"/>
              <a:t>#</a:t>
            </a:r>
          </a:p>
        </p:txBody>
      </p:sp>
      <p:sp>
        <p:nvSpPr>
          <p:cNvPr id="6" name="Slide Number Placeholder 5">
            <a:extLst>
              <a:ext uri="{FF2B5EF4-FFF2-40B4-BE49-F238E27FC236}">
                <a16:creationId xmlns:a16="http://schemas.microsoft.com/office/drawing/2014/main" id="{17C79F41-7B07-400C-8E28-82EE453E1724}"/>
              </a:ext>
            </a:extLst>
          </p:cNvPr>
          <p:cNvSpPr>
            <a:spLocks noGrp="1"/>
          </p:cNvSpPr>
          <p:nvPr>
            <p:ph type="sldNum" sz="quarter" idx="12"/>
          </p:nvPr>
        </p:nvSpPr>
        <p:spPr/>
        <p:txBody>
          <a:bodyPr/>
          <a:lstStyle>
            <a:lvl1pPr>
              <a:defRPr/>
            </a:lvl1pPr>
          </a:lstStyle>
          <a:p>
            <a:pPr>
              <a:defRPr/>
            </a:pPr>
            <a:fld id="{DDA898E8-8E2A-4655-B90B-0C718689D6DB}" type="slidenum">
              <a:rPr lang="en-US"/>
              <a:pPr>
                <a:defRPr/>
              </a:pPr>
              <a:t>‹#›</a:t>
            </a:fld>
            <a:endParaRPr lang="en-US"/>
          </a:p>
        </p:txBody>
      </p:sp>
    </p:spTree>
    <p:extLst>
      <p:ext uri="{BB962C8B-B14F-4D97-AF65-F5344CB8AC3E}">
        <p14:creationId xmlns:p14="http://schemas.microsoft.com/office/powerpoint/2010/main" val="8280863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ja-JP" altLang="en-US"/>
              <a:t>マスター タイトルの書式設定</a:t>
            </a:r>
            <a:endParaRPr lang="en-US" dirty="0"/>
          </a:p>
        </p:txBody>
      </p:sp>
      <p:sp>
        <p:nvSpPr>
          <p:cNvPr id="8" name="Subtitle 2"/>
          <p:cNvSpPr>
            <a:spLocks noGrp="1"/>
          </p:cNvSpPr>
          <p:nvPr>
            <p:ph type="subTitle" idx="1"/>
          </p:nvPr>
        </p:nvSpPr>
        <p:spPr>
          <a:xfrm>
            <a:off x="640899" y="3829878"/>
            <a:ext cx="6858000" cy="617822"/>
          </a:xfrm>
        </p:spPr>
        <p:txBody>
          <a:bodyPr anchor="b"/>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a:extLst>
              <a:ext uri="{FF2B5EF4-FFF2-40B4-BE49-F238E27FC236}">
                <a16:creationId xmlns:a16="http://schemas.microsoft.com/office/drawing/2014/main" id="{D438DF4A-54A5-4CEF-89AD-6ED7E6053C1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6DBED6F1-CF4F-4E32-8933-D80657E99982}"/>
              </a:ext>
            </a:extLst>
          </p:cNvPr>
          <p:cNvSpPr>
            <a:spLocks noGrp="1"/>
          </p:cNvSpPr>
          <p:nvPr>
            <p:ph type="ftr" sz="quarter" idx="11"/>
          </p:nvPr>
        </p:nvSpPr>
        <p:spPr/>
        <p:txBody>
          <a:bodyPr/>
          <a:lstStyle>
            <a:lvl1pPr>
              <a:defRPr/>
            </a:lvl1pPr>
          </a:lstStyle>
          <a:p>
            <a:pPr>
              <a:defRPr/>
            </a:pPr>
            <a:r>
              <a:rPr lang="en-US"/>
              <a:t>#</a:t>
            </a:r>
          </a:p>
        </p:txBody>
      </p:sp>
      <p:sp>
        <p:nvSpPr>
          <p:cNvPr id="6" name="Slide Number Placeholder 5">
            <a:extLst>
              <a:ext uri="{FF2B5EF4-FFF2-40B4-BE49-F238E27FC236}">
                <a16:creationId xmlns:a16="http://schemas.microsoft.com/office/drawing/2014/main" id="{F8143381-76A4-4C7B-8E59-8E9A7B6D18BD}"/>
              </a:ext>
            </a:extLst>
          </p:cNvPr>
          <p:cNvSpPr>
            <a:spLocks noGrp="1"/>
          </p:cNvSpPr>
          <p:nvPr>
            <p:ph type="sldNum" sz="quarter" idx="12"/>
          </p:nvPr>
        </p:nvSpPr>
        <p:spPr/>
        <p:txBody>
          <a:bodyPr/>
          <a:lstStyle>
            <a:lvl1pPr>
              <a:defRPr/>
            </a:lvl1pPr>
          </a:lstStyle>
          <a:p>
            <a:pPr>
              <a:defRPr/>
            </a:pPr>
            <a:fld id="{64E4FB42-868C-4B95-88E9-66DA39CE2CA5}" type="slidenum">
              <a:rPr lang="en-US"/>
              <a:pPr>
                <a:defRPr/>
              </a:pPr>
              <a:t>‹#›</a:t>
            </a:fld>
            <a:endParaRPr lang="en-US"/>
          </a:p>
        </p:txBody>
      </p:sp>
    </p:spTree>
    <p:extLst>
      <p:ext uri="{BB962C8B-B14F-4D97-AF65-F5344CB8AC3E}">
        <p14:creationId xmlns:p14="http://schemas.microsoft.com/office/powerpoint/2010/main" val="42703755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3">
            <a:extLst>
              <a:ext uri="{FF2B5EF4-FFF2-40B4-BE49-F238E27FC236}">
                <a16:creationId xmlns:a16="http://schemas.microsoft.com/office/drawing/2014/main" id="{B42DDBB2-D56C-42FD-B5F7-85285CC52496}"/>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18597417-DBD2-49A7-B151-5CB876DDBCA0}"/>
              </a:ext>
            </a:extLst>
          </p:cNvPr>
          <p:cNvSpPr>
            <a:spLocks noGrp="1"/>
          </p:cNvSpPr>
          <p:nvPr>
            <p:ph type="ftr" sz="quarter" idx="11"/>
          </p:nvPr>
        </p:nvSpPr>
        <p:spPr/>
        <p:txBody>
          <a:bodyPr/>
          <a:lstStyle>
            <a:lvl1pPr>
              <a:defRPr/>
            </a:lvl1pPr>
          </a:lstStyle>
          <a:p>
            <a:pPr>
              <a:defRPr/>
            </a:pPr>
            <a:r>
              <a:rPr lang="en-US"/>
              <a:t>#</a:t>
            </a:r>
          </a:p>
        </p:txBody>
      </p:sp>
      <p:sp>
        <p:nvSpPr>
          <p:cNvPr id="7" name="Slide Number Placeholder 5">
            <a:extLst>
              <a:ext uri="{FF2B5EF4-FFF2-40B4-BE49-F238E27FC236}">
                <a16:creationId xmlns:a16="http://schemas.microsoft.com/office/drawing/2014/main" id="{FEB04755-B826-45E9-90D4-AD852C0FA65B}"/>
              </a:ext>
            </a:extLst>
          </p:cNvPr>
          <p:cNvSpPr>
            <a:spLocks noGrp="1"/>
          </p:cNvSpPr>
          <p:nvPr>
            <p:ph type="sldNum" sz="quarter" idx="12"/>
          </p:nvPr>
        </p:nvSpPr>
        <p:spPr/>
        <p:txBody>
          <a:bodyPr/>
          <a:lstStyle>
            <a:lvl1pPr>
              <a:defRPr/>
            </a:lvl1pPr>
          </a:lstStyle>
          <a:p>
            <a:pPr>
              <a:defRPr/>
            </a:pPr>
            <a:fld id="{79BB7277-2459-44C7-A07B-EC0BC274CDD7}" type="slidenum">
              <a:rPr lang="en-US"/>
              <a:pPr>
                <a:defRPr/>
              </a:pPr>
              <a:t>‹#›</a:t>
            </a:fld>
            <a:endParaRPr lang="en-US"/>
          </a:p>
        </p:txBody>
      </p:sp>
    </p:spTree>
    <p:extLst>
      <p:ext uri="{BB962C8B-B14F-4D97-AF65-F5344CB8AC3E}">
        <p14:creationId xmlns:p14="http://schemas.microsoft.com/office/powerpoint/2010/main" val="29269042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40000" y="1681163"/>
            <a:ext cx="3768912" cy="823912"/>
          </a:xfrm>
        </p:spPr>
        <p:txBody>
          <a:bodyPr anchor="b"/>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840000" y="2505075"/>
            <a:ext cx="376891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739880" y="1681163"/>
            <a:ext cx="3776661" cy="823912"/>
          </a:xfrm>
        </p:spPr>
        <p:txBody>
          <a:bodyPr anchor="b"/>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lvl="0"/>
            <a:r>
              <a:rPr lang="ja-JP" altLang="en-US"/>
              <a:t>マスター テキストの書式設定</a:t>
            </a:r>
          </a:p>
        </p:txBody>
      </p:sp>
      <p:sp>
        <p:nvSpPr>
          <p:cNvPr id="6" name="Content Placeholder 5"/>
          <p:cNvSpPr>
            <a:spLocks noGrp="1"/>
          </p:cNvSpPr>
          <p:nvPr>
            <p:ph sz="quarter" idx="4"/>
          </p:nvPr>
        </p:nvSpPr>
        <p:spPr>
          <a:xfrm>
            <a:off x="4739880" y="2505075"/>
            <a:ext cx="377666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3">
            <a:extLst>
              <a:ext uri="{FF2B5EF4-FFF2-40B4-BE49-F238E27FC236}">
                <a16:creationId xmlns:a16="http://schemas.microsoft.com/office/drawing/2014/main" id="{0A163F89-0FAF-4651-9391-C93F68BEFDBA}"/>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276824BA-A122-4A21-BA0B-2682CDB302EF}"/>
              </a:ext>
            </a:extLst>
          </p:cNvPr>
          <p:cNvSpPr>
            <a:spLocks noGrp="1"/>
          </p:cNvSpPr>
          <p:nvPr>
            <p:ph type="ftr" sz="quarter" idx="11"/>
          </p:nvPr>
        </p:nvSpPr>
        <p:spPr/>
        <p:txBody>
          <a:bodyPr/>
          <a:lstStyle>
            <a:lvl1pPr>
              <a:defRPr/>
            </a:lvl1pPr>
          </a:lstStyle>
          <a:p>
            <a:pPr>
              <a:defRPr/>
            </a:pPr>
            <a:r>
              <a:rPr lang="en-US"/>
              <a:t>#</a:t>
            </a:r>
          </a:p>
        </p:txBody>
      </p:sp>
      <p:sp>
        <p:nvSpPr>
          <p:cNvPr id="9" name="Slide Number Placeholder 5">
            <a:extLst>
              <a:ext uri="{FF2B5EF4-FFF2-40B4-BE49-F238E27FC236}">
                <a16:creationId xmlns:a16="http://schemas.microsoft.com/office/drawing/2014/main" id="{C7EC718A-7001-47EF-BE7E-B553945DD78F}"/>
              </a:ext>
            </a:extLst>
          </p:cNvPr>
          <p:cNvSpPr>
            <a:spLocks noGrp="1"/>
          </p:cNvSpPr>
          <p:nvPr>
            <p:ph type="sldNum" sz="quarter" idx="12"/>
          </p:nvPr>
        </p:nvSpPr>
        <p:spPr/>
        <p:txBody>
          <a:bodyPr/>
          <a:lstStyle>
            <a:lvl1pPr>
              <a:defRPr/>
            </a:lvl1pPr>
          </a:lstStyle>
          <a:p>
            <a:pPr>
              <a:defRPr/>
            </a:pPr>
            <a:fld id="{AD204077-D112-4486-8194-D87C8350C212}" type="slidenum">
              <a:rPr lang="en-US"/>
              <a:pPr>
                <a:defRPr/>
              </a:pPr>
              <a:t>‹#›</a:t>
            </a:fld>
            <a:endParaRPr lang="en-US"/>
          </a:p>
        </p:txBody>
      </p:sp>
    </p:spTree>
    <p:extLst>
      <p:ext uri="{BB962C8B-B14F-4D97-AF65-F5344CB8AC3E}">
        <p14:creationId xmlns:p14="http://schemas.microsoft.com/office/powerpoint/2010/main" val="26170567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3">
            <a:extLst>
              <a:ext uri="{FF2B5EF4-FFF2-40B4-BE49-F238E27FC236}">
                <a16:creationId xmlns:a16="http://schemas.microsoft.com/office/drawing/2014/main" id="{A4796C58-1E80-4423-9705-54302E5D89A2}"/>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74C6CEC9-2F6D-4159-8F8D-FC5F59230E86}"/>
              </a:ext>
            </a:extLst>
          </p:cNvPr>
          <p:cNvSpPr>
            <a:spLocks noGrp="1"/>
          </p:cNvSpPr>
          <p:nvPr>
            <p:ph type="ftr" sz="quarter" idx="11"/>
          </p:nvPr>
        </p:nvSpPr>
        <p:spPr/>
        <p:txBody>
          <a:bodyPr/>
          <a:lstStyle>
            <a:lvl1pPr>
              <a:defRPr/>
            </a:lvl1pPr>
          </a:lstStyle>
          <a:p>
            <a:pPr>
              <a:defRPr/>
            </a:pPr>
            <a:r>
              <a:rPr lang="en-US"/>
              <a:t>#</a:t>
            </a:r>
          </a:p>
        </p:txBody>
      </p:sp>
      <p:sp>
        <p:nvSpPr>
          <p:cNvPr id="5" name="Slide Number Placeholder 5">
            <a:extLst>
              <a:ext uri="{FF2B5EF4-FFF2-40B4-BE49-F238E27FC236}">
                <a16:creationId xmlns:a16="http://schemas.microsoft.com/office/drawing/2014/main" id="{972B85F4-73FA-4B1B-A76F-6D0E8D558A0B}"/>
              </a:ext>
            </a:extLst>
          </p:cNvPr>
          <p:cNvSpPr>
            <a:spLocks noGrp="1"/>
          </p:cNvSpPr>
          <p:nvPr>
            <p:ph type="sldNum" sz="quarter" idx="12"/>
          </p:nvPr>
        </p:nvSpPr>
        <p:spPr/>
        <p:txBody>
          <a:bodyPr/>
          <a:lstStyle>
            <a:lvl1pPr>
              <a:defRPr/>
            </a:lvl1pPr>
          </a:lstStyle>
          <a:p>
            <a:pPr>
              <a:defRPr/>
            </a:pPr>
            <a:fld id="{09793F14-08DB-455F-B50A-7A494DD47167}" type="slidenum">
              <a:rPr lang="en-US"/>
              <a:pPr>
                <a:defRPr/>
              </a:pPr>
              <a:t>‹#›</a:t>
            </a:fld>
            <a:endParaRPr lang="en-US"/>
          </a:p>
        </p:txBody>
      </p:sp>
    </p:spTree>
    <p:extLst>
      <p:ext uri="{BB962C8B-B14F-4D97-AF65-F5344CB8AC3E}">
        <p14:creationId xmlns:p14="http://schemas.microsoft.com/office/powerpoint/2010/main" val="24250689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74B556D-A632-4ED9-8A5A-EF292963FFB5}"/>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F12694CA-3334-41D0-958E-FD2056412EE9}"/>
              </a:ext>
            </a:extLst>
          </p:cNvPr>
          <p:cNvSpPr>
            <a:spLocks noGrp="1"/>
          </p:cNvSpPr>
          <p:nvPr>
            <p:ph type="ftr" sz="quarter" idx="11"/>
          </p:nvPr>
        </p:nvSpPr>
        <p:spPr/>
        <p:txBody>
          <a:bodyPr/>
          <a:lstStyle>
            <a:lvl1pPr>
              <a:defRPr/>
            </a:lvl1pPr>
          </a:lstStyle>
          <a:p>
            <a:pPr>
              <a:defRPr/>
            </a:pPr>
            <a:r>
              <a:rPr lang="en-US"/>
              <a:t>#</a:t>
            </a:r>
          </a:p>
        </p:txBody>
      </p:sp>
      <p:sp>
        <p:nvSpPr>
          <p:cNvPr id="4" name="Slide Number Placeholder 5">
            <a:extLst>
              <a:ext uri="{FF2B5EF4-FFF2-40B4-BE49-F238E27FC236}">
                <a16:creationId xmlns:a16="http://schemas.microsoft.com/office/drawing/2014/main" id="{2D6213D8-3997-4FAD-A413-C8CF71E8035C}"/>
              </a:ext>
            </a:extLst>
          </p:cNvPr>
          <p:cNvSpPr>
            <a:spLocks noGrp="1"/>
          </p:cNvSpPr>
          <p:nvPr>
            <p:ph type="sldNum" sz="quarter" idx="12"/>
          </p:nvPr>
        </p:nvSpPr>
        <p:spPr/>
        <p:txBody>
          <a:bodyPr/>
          <a:lstStyle>
            <a:lvl1pPr>
              <a:defRPr/>
            </a:lvl1pPr>
          </a:lstStyle>
          <a:p>
            <a:pPr>
              <a:defRPr/>
            </a:pPr>
            <a:fld id="{80202D39-CAF0-4D6D-90CE-30867E67665A}" type="slidenum">
              <a:rPr lang="en-US"/>
              <a:pPr>
                <a:defRPr/>
              </a:pPr>
              <a:t>‹#›</a:t>
            </a:fld>
            <a:endParaRPr lang="en-US"/>
          </a:p>
        </p:txBody>
      </p:sp>
    </p:spTree>
    <p:extLst>
      <p:ext uri="{BB962C8B-B14F-4D97-AF65-F5344CB8AC3E}">
        <p14:creationId xmlns:p14="http://schemas.microsoft.com/office/powerpoint/2010/main" val="2879658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C1347153-9C7E-41E3-8F9A-5F0FF2303115}"/>
              </a:ext>
            </a:extLst>
          </p:cNvPr>
          <p:cNvSpPr>
            <a:spLocks noGrp="1"/>
          </p:cNvSpPr>
          <p:nvPr>
            <p:ph type="dt" sz="half" idx="10"/>
          </p:nvPr>
        </p:nvSpPr>
        <p:spPr/>
        <p:txBody>
          <a:bodyPr/>
          <a:lstStyle>
            <a:lvl1pPr>
              <a:defRPr/>
            </a:lvl1pPr>
          </a:lstStyle>
          <a:p>
            <a:pPr>
              <a:defRPr/>
            </a:pPr>
            <a:endParaRPr lang="ja-JP" altLang="en-US"/>
          </a:p>
        </p:txBody>
      </p:sp>
      <p:sp>
        <p:nvSpPr>
          <p:cNvPr id="5" name="フッター プレースホルダー 4">
            <a:extLst>
              <a:ext uri="{FF2B5EF4-FFF2-40B4-BE49-F238E27FC236}">
                <a16:creationId xmlns:a16="http://schemas.microsoft.com/office/drawing/2014/main" id="{D7686DB1-0C26-4B1B-AFE7-3C8078ADA030}"/>
              </a:ext>
            </a:extLst>
          </p:cNvPr>
          <p:cNvSpPr>
            <a:spLocks noGrp="1"/>
          </p:cNvSpPr>
          <p:nvPr>
            <p:ph type="ftr" sz="quarter" idx="11"/>
          </p:nvPr>
        </p:nvSpPr>
        <p:spPr/>
        <p:txBody>
          <a:bodyPr/>
          <a:lstStyle>
            <a:lvl1pPr>
              <a:defRPr/>
            </a:lvl1pPr>
          </a:lstStyle>
          <a:p>
            <a:pPr>
              <a:defRPr/>
            </a:pPr>
            <a:r>
              <a:rPr lang="en-US" altLang="ja-JP"/>
              <a:t>#</a:t>
            </a:r>
            <a:endParaRPr lang="ja-JP" altLang="en-US"/>
          </a:p>
        </p:txBody>
      </p:sp>
      <p:sp>
        <p:nvSpPr>
          <p:cNvPr id="6" name="スライド番号プレースホルダー 5">
            <a:extLst>
              <a:ext uri="{FF2B5EF4-FFF2-40B4-BE49-F238E27FC236}">
                <a16:creationId xmlns:a16="http://schemas.microsoft.com/office/drawing/2014/main" id="{A183BBA0-E48A-4921-B011-516CF78FBD27}"/>
              </a:ext>
            </a:extLst>
          </p:cNvPr>
          <p:cNvSpPr>
            <a:spLocks noGrp="1"/>
          </p:cNvSpPr>
          <p:nvPr>
            <p:ph type="sldNum" sz="quarter" idx="12"/>
          </p:nvPr>
        </p:nvSpPr>
        <p:spPr/>
        <p:txBody>
          <a:bodyPr/>
          <a:lstStyle>
            <a:lvl1pPr>
              <a:defRPr/>
            </a:lvl1pPr>
          </a:lstStyle>
          <a:p>
            <a:pPr>
              <a:defRPr/>
            </a:pPr>
            <a:fld id="{25336B17-D864-42E6-8258-DC8AA29D3F7B}" type="slidenum">
              <a:rPr lang="ja-JP" altLang="en-US"/>
              <a:pPr>
                <a:defRPr/>
              </a:pPr>
              <a:t>‹#›</a:t>
            </a:fld>
            <a:endParaRPr lang="ja-JP" altLang="en-US"/>
          </a:p>
        </p:txBody>
      </p:sp>
    </p:spTree>
    <p:extLst>
      <p:ext uri="{BB962C8B-B14F-4D97-AF65-F5344CB8AC3E}">
        <p14:creationId xmlns:p14="http://schemas.microsoft.com/office/powerpoint/2010/main" val="4686596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40000" y="2057400"/>
            <a:ext cx="2739019" cy="3811588"/>
          </a:xfrm>
        </p:spPr>
        <p:txBody>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3">
            <a:extLst>
              <a:ext uri="{FF2B5EF4-FFF2-40B4-BE49-F238E27FC236}">
                <a16:creationId xmlns:a16="http://schemas.microsoft.com/office/drawing/2014/main" id="{7B9FEF91-2C39-4628-B02A-8215A363D070}"/>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DA335EEE-20F1-414E-9C3F-7A9FDCF2A1E8}"/>
              </a:ext>
            </a:extLst>
          </p:cNvPr>
          <p:cNvSpPr>
            <a:spLocks noGrp="1"/>
          </p:cNvSpPr>
          <p:nvPr>
            <p:ph type="ftr" sz="quarter" idx="11"/>
          </p:nvPr>
        </p:nvSpPr>
        <p:spPr/>
        <p:txBody>
          <a:bodyPr/>
          <a:lstStyle>
            <a:lvl1pPr>
              <a:defRPr/>
            </a:lvl1pPr>
          </a:lstStyle>
          <a:p>
            <a:pPr>
              <a:defRPr/>
            </a:pPr>
            <a:r>
              <a:rPr lang="en-US"/>
              <a:t>#</a:t>
            </a:r>
          </a:p>
        </p:txBody>
      </p:sp>
      <p:sp>
        <p:nvSpPr>
          <p:cNvPr id="7" name="Slide Number Placeholder 5">
            <a:extLst>
              <a:ext uri="{FF2B5EF4-FFF2-40B4-BE49-F238E27FC236}">
                <a16:creationId xmlns:a16="http://schemas.microsoft.com/office/drawing/2014/main" id="{78E6265B-3FCB-48E8-8087-AE754A5FDB02}"/>
              </a:ext>
            </a:extLst>
          </p:cNvPr>
          <p:cNvSpPr>
            <a:spLocks noGrp="1"/>
          </p:cNvSpPr>
          <p:nvPr>
            <p:ph type="sldNum" sz="quarter" idx="12"/>
          </p:nvPr>
        </p:nvSpPr>
        <p:spPr/>
        <p:txBody>
          <a:bodyPr/>
          <a:lstStyle>
            <a:lvl1pPr>
              <a:defRPr/>
            </a:lvl1pPr>
          </a:lstStyle>
          <a:p>
            <a:pPr>
              <a:defRPr/>
            </a:pPr>
            <a:fld id="{4991E082-97D0-4186-8B9A-C25AB1B0D4C4}" type="slidenum">
              <a:rPr lang="en-US"/>
              <a:pPr>
                <a:defRPr/>
              </a:pPr>
              <a:t>‹#›</a:t>
            </a:fld>
            <a:endParaRPr lang="en-US"/>
          </a:p>
        </p:txBody>
      </p:sp>
    </p:spTree>
    <p:extLst>
      <p:ext uri="{BB962C8B-B14F-4D97-AF65-F5344CB8AC3E}">
        <p14:creationId xmlns:p14="http://schemas.microsoft.com/office/powerpoint/2010/main" val="7521429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ja-JP" altLang="en-US" noProof="0"/>
              <a:t>アイコンをクリックして図を追加</a:t>
            </a:r>
            <a:endParaRPr lang="en-US" noProof="0" dirty="0"/>
          </a:p>
        </p:txBody>
      </p:sp>
      <p:sp>
        <p:nvSpPr>
          <p:cNvPr id="4" name="Text Placeholder 3"/>
          <p:cNvSpPr>
            <a:spLocks noGrp="1"/>
          </p:cNvSpPr>
          <p:nvPr>
            <p:ph type="body" sz="half" idx="2"/>
          </p:nvPr>
        </p:nvSpPr>
        <p:spPr>
          <a:xfrm>
            <a:off x="840000" y="2057400"/>
            <a:ext cx="2739019" cy="3811588"/>
          </a:xfrm>
        </p:spPr>
        <p:txBody>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3">
            <a:extLst>
              <a:ext uri="{FF2B5EF4-FFF2-40B4-BE49-F238E27FC236}">
                <a16:creationId xmlns:a16="http://schemas.microsoft.com/office/drawing/2014/main" id="{7041F9EF-7159-4CD6-B609-248CE606C7B0}"/>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0431778B-25D0-4E85-8667-3F69E88DF63E}"/>
              </a:ext>
            </a:extLst>
          </p:cNvPr>
          <p:cNvSpPr>
            <a:spLocks noGrp="1"/>
          </p:cNvSpPr>
          <p:nvPr>
            <p:ph type="ftr" sz="quarter" idx="11"/>
          </p:nvPr>
        </p:nvSpPr>
        <p:spPr/>
        <p:txBody>
          <a:bodyPr/>
          <a:lstStyle>
            <a:lvl1pPr>
              <a:defRPr/>
            </a:lvl1pPr>
          </a:lstStyle>
          <a:p>
            <a:pPr>
              <a:defRPr/>
            </a:pPr>
            <a:r>
              <a:rPr lang="en-US"/>
              <a:t>#</a:t>
            </a:r>
          </a:p>
        </p:txBody>
      </p:sp>
      <p:sp>
        <p:nvSpPr>
          <p:cNvPr id="7" name="Slide Number Placeholder 5">
            <a:extLst>
              <a:ext uri="{FF2B5EF4-FFF2-40B4-BE49-F238E27FC236}">
                <a16:creationId xmlns:a16="http://schemas.microsoft.com/office/drawing/2014/main" id="{88F32858-79FC-4324-A989-A1AA30BE8AFB}"/>
              </a:ext>
            </a:extLst>
          </p:cNvPr>
          <p:cNvSpPr>
            <a:spLocks noGrp="1"/>
          </p:cNvSpPr>
          <p:nvPr>
            <p:ph type="sldNum" sz="quarter" idx="12"/>
          </p:nvPr>
        </p:nvSpPr>
        <p:spPr/>
        <p:txBody>
          <a:bodyPr/>
          <a:lstStyle>
            <a:lvl1pPr>
              <a:defRPr/>
            </a:lvl1pPr>
          </a:lstStyle>
          <a:p>
            <a:pPr>
              <a:defRPr/>
            </a:pPr>
            <a:fld id="{714E25C8-5025-4137-BE99-FF149090FEDD}" type="slidenum">
              <a:rPr lang="en-US"/>
              <a:pPr>
                <a:defRPr/>
              </a:pPr>
              <a:t>‹#›</a:t>
            </a:fld>
            <a:endParaRPr lang="en-US"/>
          </a:p>
        </p:txBody>
      </p:sp>
    </p:spTree>
    <p:extLst>
      <p:ext uri="{BB962C8B-B14F-4D97-AF65-F5344CB8AC3E}">
        <p14:creationId xmlns:p14="http://schemas.microsoft.com/office/powerpoint/2010/main" val="28175709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ja-JP" altLang="en-US" noProof="0"/>
              <a:t>アイコンをクリックして図を追加</a:t>
            </a:r>
            <a:endParaRPr lang="en-US" noProof="0"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3">
            <a:extLst>
              <a:ext uri="{FF2B5EF4-FFF2-40B4-BE49-F238E27FC236}">
                <a16:creationId xmlns:a16="http://schemas.microsoft.com/office/drawing/2014/main" id="{D504D8C6-939A-4616-AED7-2CBF517810AB}"/>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8335D0B6-FB75-4585-8688-6F3E619848E8}"/>
              </a:ext>
            </a:extLst>
          </p:cNvPr>
          <p:cNvSpPr>
            <a:spLocks noGrp="1"/>
          </p:cNvSpPr>
          <p:nvPr>
            <p:ph type="ftr" sz="quarter" idx="11"/>
          </p:nvPr>
        </p:nvSpPr>
        <p:spPr/>
        <p:txBody>
          <a:bodyPr/>
          <a:lstStyle>
            <a:lvl1pPr>
              <a:defRPr/>
            </a:lvl1pPr>
          </a:lstStyle>
          <a:p>
            <a:pPr>
              <a:defRPr/>
            </a:pPr>
            <a:r>
              <a:rPr lang="en-US"/>
              <a:t>#</a:t>
            </a:r>
          </a:p>
        </p:txBody>
      </p:sp>
      <p:sp>
        <p:nvSpPr>
          <p:cNvPr id="7" name="Slide Number Placeholder 5">
            <a:extLst>
              <a:ext uri="{FF2B5EF4-FFF2-40B4-BE49-F238E27FC236}">
                <a16:creationId xmlns:a16="http://schemas.microsoft.com/office/drawing/2014/main" id="{A7E8A5F0-844A-43FE-8250-52E3A44C9F19}"/>
              </a:ext>
            </a:extLst>
          </p:cNvPr>
          <p:cNvSpPr>
            <a:spLocks noGrp="1"/>
          </p:cNvSpPr>
          <p:nvPr>
            <p:ph type="sldNum" sz="quarter" idx="12"/>
          </p:nvPr>
        </p:nvSpPr>
        <p:spPr/>
        <p:txBody>
          <a:bodyPr/>
          <a:lstStyle>
            <a:lvl1pPr>
              <a:defRPr/>
            </a:lvl1pPr>
          </a:lstStyle>
          <a:p>
            <a:pPr>
              <a:defRPr/>
            </a:pPr>
            <a:fld id="{63CFF3BE-691D-4DAC-A858-3F4069A8C06C}" type="slidenum">
              <a:rPr lang="en-US"/>
              <a:pPr>
                <a:defRPr/>
              </a:pPr>
              <a:t>‹#›</a:t>
            </a:fld>
            <a:endParaRPr lang="en-US"/>
          </a:p>
        </p:txBody>
      </p:sp>
    </p:spTree>
    <p:extLst>
      <p:ext uri="{BB962C8B-B14F-4D97-AF65-F5344CB8AC3E}">
        <p14:creationId xmlns:p14="http://schemas.microsoft.com/office/powerpoint/2010/main" val="39800813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lstStyle>
            <a:lvl1pPr>
              <a:defRPr sz="24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3">
            <a:extLst>
              <a:ext uri="{FF2B5EF4-FFF2-40B4-BE49-F238E27FC236}">
                <a16:creationId xmlns:a16="http://schemas.microsoft.com/office/drawing/2014/main" id="{1D0906BB-70FE-446D-B25B-2ECF7CEF4470}"/>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E8DC634C-28B0-490E-870F-7DA6BE91E620}"/>
              </a:ext>
            </a:extLst>
          </p:cNvPr>
          <p:cNvSpPr>
            <a:spLocks noGrp="1"/>
          </p:cNvSpPr>
          <p:nvPr>
            <p:ph type="ftr" sz="quarter" idx="11"/>
          </p:nvPr>
        </p:nvSpPr>
        <p:spPr/>
        <p:txBody>
          <a:bodyPr/>
          <a:lstStyle>
            <a:lvl1pPr>
              <a:defRPr/>
            </a:lvl1pPr>
          </a:lstStyle>
          <a:p>
            <a:pPr>
              <a:defRPr/>
            </a:pPr>
            <a:r>
              <a:rPr lang="en-US"/>
              <a:t>#</a:t>
            </a:r>
          </a:p>
        </p:txBody>
      </p:sp>
      <p:sp>
        <p:nvSpPr>
          <p:cNvPr id="7" name="Slide Number Placeholder 5">
            <a:extLst>
              <a:ext uri="{FF2B5EF4-FFF2-40B4-BE49-F238E27FC236}">
                <a16:creationId xmlns:a16="http://schemas.microsoft.com/office/drawing/2014/main" id="{534C8B64-7061-4FFD-8095-AA0E24C010CD}"/>
              </a:ext>
            </a:extLst>
          </p:cNvPr>
          <p:cNvSpPr>
            <a:spLocks noGrp="1"/>
          </p:cNvSpPr>
          <p:nvPr>
            <p:ph type="sldNum" sz="quarter" idx="12"/>
          </p:nvPr>
        </p:nvSpPr>
        <p:spPr/>
        <p:txBody>
          <a:bodyPr/>
          <a:lstStyle>
            <a:lvl1pPr>
              <a:defRPr/>
            </a:lvl1pPr>
          </a:lstStyle>
          <a:p>
            <a:pPr>
              <a:defRPr/>
            </a:pPr>
            <a:fld id="{CDD9642D-9F21-4D58-92E7-B2D829338C69}" type="slidenum">
              <a:rPr lang="en-US"/>
              <a:pPr>
                <a:defRPr/>
              </a:pPr>
              <a:t>‹#›</a:t>
            </a:fld>
            <a:endParaRPr lang="en-US"/>
          </a:p>
        </p:txBody>
      </p:sp>
    </p:spTree>
    <p:extLst>
      <p:ext uri="{BB962C8B-B14F-4D97-AF65-F5344CB8AC3E}">
        <p14:creationId xmlns:p14="http://schemas.microsoft.com/office/powerpoint/2010/main" val="13489575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5" name="TextBox 8">
            <a:extLst>
              <a:ext uri="{FF2B5EF4-FFF2-40B4-BE49-F238E27FC236}">
                <a16:creationId xmlns:a16="http://schemas.microsoft.com/office/drawing/2014/main" id="{9D9B97EC-CC47-4524-B417-21523A606E2E}"/>
              </a:ext>
            </a:extLst>
          </p:cNvPr>
          <p:cNvSpPr txBox="1"/>
          <p:nvPr/>
        </p:nvSpPr>
        <p:spPr>
          <a:xfrm>
            <a:off x="833438" y="787400"/>
            <a:ext cx="457200" cy="584200"/>
          </a:xfrm>
          <a:prstGeom prst="rect">
            <a:avLst/>
          </a:prstGeom>
        </p:spPr>
        <p:txBody>
          <a:bodyPr lIns="68580" tIns="34290" rIns="68580" bIns="34290"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sz="6000" dirty="0">
                <a:effectLst/>
              </a:rPr>
              <a:t>“</a:t>
            </a:r>
          </a:p>
        </p:txBody>
      </p:sp>
      <p:sp>
        <p:nvSpPr>
          <p:cNvPr id="6" name="TextBox 9">
            <a:extLst>
              <a:ext uri="{FF2B5EF4-FFF2-40B4-BE49-F238E27FC236}">
                <a16:creationId xmlns:a16="http://schemas.microsoft.com/office/drawing/2014/main" id="{427A4F60-3309-4884-A953-DBFF5E28967A}"/>
              </a:ext>
            </a:extLst>
          </p:cNvPr>
          <p:cNvSpPr txBox="1"/>
          <p:nvPr/>
        </p:nvSpPr>
        <p:spPr>
          <a:xfrm>
            <a:off x="7827963" y="2743200"/>
            <a:ext cx="457200" cy="584200"/>
          </a:xfrm>
          <a:prstGeom prst="rect">
            <a:avLst/>
          </a:prstGeom>
        </p:spPr>
        <p:txBody>
          <a:bodyPr lIns="68580" tIns="34290" rIns="68580" bIns="34290"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6000" dirty="0">
                <a:effectLst/>
              </a:rPr>
              <a:t>”</a:t>
            </a:r>
          </a:p>
        </p:txBody>
      </p:sp>
      <p:sp>
        <p:nvSpPr>
          <p:cNvPr id="2" name="Title 1"/>
          <p:cNvSpPr>
            <a:spLocks noGrp="1"/>
          </p:cNvSpPr>
          <p:nvPr>
            <p:ph type="title"/>
          </p:nvPr>
        </p:nvSpPr>
        <p:spPr>
          <a:xfrm>
            <a:off x="1084659" y="365125"/>
            <a:ext cx="6977064" cy="2992904"/>
          </a:xfrm>
        </p:spPr>
        <p:txBody>
          <a:bodyPr/>
          <a:lstStyle>
            <a:lvl1pPr>
              <a:defRPr sz="33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290484" y="3365557"/>
            <a:ext cx="6564224" cy="548968"/>
          </a:xfrm>
        </p:spPr>
        <p:txBody>
          <a:bodyPr anchor="t"/>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4" name="Text Placeholder 3"/>
          <p:cNvSpPr>
            <a:spLocks noGrp="1"/>
          </p:cNvSpPr>
          <p:nvPr>
            <p:ph type="body" sz="half" idx="2"/>
          </p:nvPr>
        </p:nvSpPr>
        <p:spPr>
          <a:xfrm>
            <a:off x="628650" y="4501729"/>
            <a:ext cx="7884318" cy="148949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7" name="Date Placeholder 4">
            <a:extLst>
              <a:ext uri="{FF2B5EF4-FFF2-40B4-BE49-F238E27FC236}">
                <a16:creationId xmlns:a16="http://schemas.microsoft.com/office/drawing/2014/main" id="{B735CD85-B02B-401B-95E0-D8197A8468CE}"/>
              </a:ext>
            </a:extLst>
          </p:cNvPr>
          <p:cNvSpPr>
            <a:spLocks noGrp="1"/>
          </p:cNvSpPr>
          <p:nvPr>
            <p:ph type="dt" sz="half" idx="14"/>
          </p:nvPr>
        </p:nvSpPr>
        <p:spPr/>
        <p:txBody>
          <a:bodyPr/>
          <a:lstStyle>
            <a:lvl1pPr>
              <a:defRPr/>
            </a:lvl1pPr>
          </a:lstStyle>
          <a:p>
            <a:pPr>
              <a:defRPr/>
            </a:pPr>
            <a:endParaRPr lang="en-US"/>
          </a:p>
        </p:txBody>
      </p:sp>
      <p:sp>
        <p:nvSpPr>
          <p:cNvPr id="8" name="Footer Placeholder 5">
            <a:extLst>
              <a:ext uri="{FF2B5EF4-FFF2-40B4-BE49-F238E27FC236}">
                <a16:creationId xmlns:a16="http://schemas.microsoft.com/office/drawing/2014/main" id="{E33B050F-C0D9-4A31-A0AF-7B2055CA9D0B}"/>
              </a:ext>
            </a:extLst>
          </p:cNvPr>
          <p:cNvSpPr>
            <a:spLocks noGrp="1"/>
          </p:cNvSpPr>
          <p:nvPr>
            <p:ph type="ftr" sz="quarter" idx="15"/>
          </p:nvPr>
        </p:nvSpPr>
        <p:spPr/>
        <p:txBody>
          <a:bodyPr/>
          <a:lstStyle>
            <a:lvl1pPr>
              <a:defRPr/>
            </a:lvl1pPr>
          </a:lstStyle>
          <a:p>
            <a:pPr>
              <a:defRPr/>
            </a:pPr>
            <a:r>
              <a:rPr lang="en-US"/>
              <a:t>#</a:t>
            </a:r>
          </a:p>
        </p:txBody>
      </p:sp>
      <p:sp>
        <p:nvSpPr>
          <p:cNvPr id="9" name="Slide Number Placeholder 6">
            <a:extLst>
              <a:ext uri="{FF2B5EF4-FFF2-40B4-BE49-F238E27FC236}">
                <a16:creationId xmlns:a16="http://schemas.microsoft.com/office/drawing/2014/main" id="{BEC36EA1-93F1-47A0-84B9-2BE2CD2A3988}"/>
              </a:ext>
            </a:extLst>
          </p:cNvPr>
          <p:cNvSpPr>
            <a:spLocks noGrp="1"/>
          </p:cNvSpPr>
          <p:nvPr>
            <p:ph type="sldNum" sz="quarter" idx="16"/>
          </p:nvPr>
        </p:nvSpPr>
        <p:spPr/>
        <p:txBody>
          <a:bodyPr/>
          <a:lstStyle>
            <a:lvl1pPr>
              <a:defRPr/>
            </a:lvl1pPr>
          </a:lstStyle>
          <a:p>
            <a:pPr>
              <a:defRPr/>
            </a:pPr>
            <a:fld id="{1AC8D915-7768-4BCE-8182-B541A13B5538}" type="slidenum">
              <a:rPr lang="en-US"/>
              <a:pPr>
                <a:defRPr/>
              </a:pPr>
              <a:t>‹#›</a:t>
            </a:fld>
            <a:endParaRPr lang="en-US"/>
          </a:p>
        </p:txBody>
      </p:sp>
    </p:spTree>
    <p:extLst>
      <p:ext uri="{BB962C8B-B14F-4D97-AF65-F5344CB8AC3E}">
        <p14:creationId xmlns:p14="http://schemas.microsoft.com/office/powerpoint/2010/main" val="27873805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lstStyle>
            <a:lvl1pPr>
              <a:defRPr sz="405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3">
            <a:extLst>
              <a:ext uri="{FF2B5EF4-FFF2-40B4-BE49-F238E27FC236}">
                <a16:creationId xmlns:a16="http://schemas.microsoft.com/office/drawing/2014/main" id="{EBF7549C-5D29-45D7-8C68-E66A444E2678}"/>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D4ADB644-2B4D-40E2-A326-1679DADD0677}"/>
              </a:ext>
            </a:extLst>
          </p:cNvPr>
          <p:cNvSpPr>
            <a:spLocks noGrp="1"/>
          </p:cNvSpPr>
          <p:nvPr>
            <p:ph type="ftr" sz="quarter" idx="11"/>
          </p:nvPr>
        </p:nvSpPr>
        <p:spPr/>
        <p:txBody>
          <a:bodyPr/>
          <a:lstStyle>
            <a:lvl1pPr>
              <a:defRPr/>
            </a:lvl1pPr>
          </a:lstStyle>
          <a:p>
            <a:pPr>
              <a:defRPr/>
            </a:pPr>
            <a:r>
              <a:rPr lang="en-US"/>
              <a:t>#</a:t>
            </a:r>
          </a:p>
        </p:txBody>
      </p:sp>
      <p:sp>
        <p:nvSpPr>
          <p:cNvPr id="7" name="Slide Number Placeholder 5">
            <a:extLst>
              <a:ext uri="{FF2B5EF4-FFF2-40B4-BE49-F238E27FC236}">
                <a16:creationId xmlns:a16="http://schemas.microsoft.com/office/drawing/2014/main" id="{A5FD9D77-AB86-4987-A585-581BA02DDEAB}"/>
              </a:ext>
            </a:extLst>
          </p:cNvPr>
          <p:cNvSpPr>
            <a:spLocks noGrp="1"/>
          </p:cNvSpPr>
          <p:nvPr>
            <p:ph type="sldNum" sz="quarter" idx="12"/>
          </p:nvPr>
        </p:nvSpPr>
        <p:spPr/>
        <p:txBody>
          <a:bodyPr/>
          <a:lstStyle>
            <a:lvl1pPr>
              <a:defRPr/>
            </a:lvl1pPr>
          </a:lstStyle>
          <a:p>
            <a:pPr>
              <a:defRPr/>
            </a:pPr>
            <a:fld id="{F8B5230E-AF70-43F6-809E-B30A4066127E}" type="slidenum">
              <a:rPr lang="en-US"/>
              <a:pPr>
                <a:defRPr/>
              </a:pPr>
              <a:t>‹#›</a:t>
            </a:fld>
            <a:endParaRPr lang="en-US"/>
          </a:p>
        </p:txBody>
      </p:sp>
    </p:spTree>
    <p:extLst>
      <p:ext uri="{BB962C8B-B14F-4D97-AF65-F5344CB8AC3E}">
        <p14:creationId xmlns:p14="http://schemas.microsoft.com/office/powerpoint/2010/main" val="31211544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8" name="Text Placeholder 3"/>
          <p:cNvSpPr>
            <a:spLocks noGrp="1"/>
          </p:cNvSpPr>
          <p:nvPr>
            <p:ph type="body" sz="half" idx="15"/>
          </p:nvPr>
        </p:nvSpPr>
        <p:spPr>
          <a:xfrm>
            <a:off x="1017598" y="2571750"/>
            <a:ext cx="2195513" cy="3589338"/>
          </a:xfrm>
        </p:spPr>
        <p:txBody>
          <a:bodyPr anchor="t"/>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9" name="Text Placeholder 4"/>
          <p:cNvSpPr>
            <a:spLocks noGrp="1"/>
          </p:cNvSpPr>
          <p:nvPr>
            <p:ph type="body" sz="quarter" idx="3"/>
          </p:nvPr>
        </p:nvSpPr>
        <p:spPr>
          <a:xfrm>
            <a:off x="3440996" y="1885950"/>
            <a:ext cx="2202181" cy="576262"/>
          </a:xfrm>
        </p:spPr>
        <p:txBody>
          <a:bodyPr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lvl="0"/>
            <a:r>
              <a:rPr lang="ja-JP" altLang="en-US"/>
              <a:t>マスター テキストの書式設定</a:t>
            </a:r>
          </a:p>
        </p:txBody>
      </p:sp>
      <p:sp>
        <p:nvSpPr>
          <p:cNvPr id="10" name="Text Placeholder 3"/>
          <p:cNvSpPr>
            <a:spLocks noGrp="1"/>
          </p:cNvSpPr>
          <p:nvPr>
            <p:ph type="body" sz="half" idx="16"/>
          </p:nvPr>
        </p:nvSpPr>
        <p:spPr>
          <a:xfrm>
            <a:off x="3433081" y="2571750"/>
            <a:ext cx="2210096" cy="3589338"/>
          </a:xfrm>
        </p:spPr>
        <p:txBody>
          <a:bodyPr anchor="t"/>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11" name="Text Placeholder 4"/>
          <p:cNvSpPr>
            <a:spLocks noGrp="1"/>
          </p:cNvSpPr>
          <p:nvPr>
            <p:ph type="body" sz="quarter" idx="13"/>
          </p:nvPr>
        </p:nvSpPr>
        <p:spPr>
          <a:xfrm>
            <a:off x="5871777" y="1885950"/>
            <a:ext cx="2199085" cy="576262"/>
          </a:xfrm>
        </p:spPr>
        <p:txBody>
          <a:bodyPr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lvl="0"/>
            <a:r>
              <a:rPr lang="ja-JP" altLang="en-US"/>
              <a:t>マスター テキストの書式設定</a:t>
            </a:r>
          </a:p>
        </p:txBody>
      </p:sp>
      <p:sp>
        <p:nvSpPr>
          <p:cNvPr id="12" name="Text Placeholder 3"/>
          <p:cNvSpPr>
            <a:spLocks noGrp="1"/>
          </p:cNvSpPr>
          <p:nvPr>
            <p:ph type="body" sz="half" idx="17"/>
          </p:nvPr>
        </p:nvSpPr>
        <p:spPr>
          <a:xfrm>
            <a:off x="5871777" y="2571750"/>
            <a:ext cx="2199085" cy="3589338"/>
          </a:xfrm>
        </p:spPr>
        <p:txBody>
          <a:bodyPr anchor="t"/>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13" name="Date Placeholder 3">
            <a:extLst>
              <a:ext uri="{FF2B5EF4-FFF2-40B4-BE49-F238E27FC236}">
                <a16:creationId xmlns:a16="http://schemas.microsoft.com/office/drawing/2014/main" id="{F5C087C9-3C61-4B03-B6D3-379E9B525728}"/>
              </a:ext>
            </a:extLst>
          </p:cNvPr>
          <p:cNvSpPr>
            <a:spLocks noGrp="1"/>
          </p:cNvSpPr>
          <p:nvPr>
            <p:ph type="dt" sz="half" idx="18"/>
          </p:nvPr>
        </p:nvSpPr>
        <p:spPr/>
        <p:txBody>
          <a:bodyPr/>
          <a:lstStyle>
            <a:lvl1pPr>
              <a:defRPr/>
            </a:lvl1pPr>
          </a:lstStyle>
          <a:p>
            <a:pPr>
              <a:defRPr/>
            </a:pPr>
            <a:endParaRPr lang="en-US"/>
          </a:p>
        </p:txBody>
      </p:sp>
      <p:sp>
        <p:nvSpPr>
          <p:cNvPr id="14" name="Footer Placeholder 4">
            <a:extLst>
              <a:ext uri="{FF2B5EF4-FFF2-40B4-BE49-F238E27FC236}">
                <a16:creationId xmlns:a16="http://schemas.microsoft.com/office/drawing/2014/main" id="{38FF4AE5-2F40-4070-943A-916D1FD51C42}"/>
              </a:ext>
            </a:extLst>
          </p:cNvPr>
          <p:cNvSpPr>
            <a:spLocks noGrp="1"/>
          </p:cNvSpPr>
          <p:nvPr>
            <p:ph type="ftr" sz="quarter" idx="19"/>
          </p:nvPr>
        </p:nvSpPr>
        <p:spPr/>
        <p:txBody>
          <a:bodyPr/>
          <a:lstStyle>
            <a:lvl1pPr>
              <a:defRPr/>
            </a:lvl1pPr>
          </a:lstStyle>
          <a:p>
            <a:pPr>
              <a:defRPr/>
            </a:pPr>
            <a:r>
              <a:rPr lang="en-US"/>
              <a:t>#</a:t>
            </a:r>
          </a:p>
        </p:txBody>
      </p:sp>
      <p:sp>
        <p:nvSpPr>
          <p:cNvPr id="16" name="Slide Number Placeholder 5">
            <a:extLst>
              <a:ext uri="{FF2B5EF4-FFF2-40B4-BE49-F238E27FC236}">
                <a16:creationId xmlns:a16="http://schemas.microsoft.com/office/drawing/2014/main" id="{7F0AE481-BA9A-4E0A-BD12-3DF5C7A81A6D}"/>
              </a:ext>
            </a:extLst>
          </p:cNvPr>
          <p:cNvSpPr>
            <a:spLocks noGrp="1"/>
          </p:cNvSpPr>
          <p:nvPr>
            <p:ph type="sldNum" sz="quarter" idx="20"/>
          </p:nvPr>
        </p:nvSpPr>
        <p:spPr/>
        <p:txBody>
          <a:bodyPr/>
          <a:lstStyle>
            <a:lvl1pPr>
              <a:defRPr/>
            </a:lvl1pPr>
          </a:lstStyle>
          <a:p>
            <a:pPr>
              <a:defRPr/>
            </a:pPr>
            <a:fld id="{FC5BC347-E1EE-4DB6-9C6B-CDC33E0C409B}" type="slidenum">
              <a:rPr lang="en-US"/>
              <a:pPr>
                <a:defRPr/>
              </a:pPr>
              <a:t>‹#›</a:t>
            </a:fld>
            <a:endParaRPr lang="en-US"/>
          </a:p>
        </p:txBody>
      </p:sp>
    </p:spTree>
    <p:extLst>
      <p:ext uri="{BB962C8B-B14F-4D97-AF65-F5344CB8AC3E}">
        <p14:creationId xmlns:p14="http://schemas.microsoft.com/office/powerpoint/2010/main" val="16039128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ja-JP" altLang="en-US" noProof="0"/>
              <a:t>アイコンをクリックして図を追加</a:t>
            </a:r>
            <a:endParaRPr lang="en-US" noProof="0" dirty="0"/>
          </a:p>
        </p:txBody>
      </p:sp>
      <p:sp>
        <p:nvSpPr>
          <p:cNvPr id="21" name="Text Placeholder 3"/>
          <p:cNvSpPr>
            <a:spLocks noGrp="1"/>
          </p:cNvSpPr>
          <p:nvPr>
            <p:ph type="body" sz="half" idx="18"/>
          </p:nvPr>
        </p:nvSpPr>
        <p:spPr>
          <a:xfrm>
            <a:off x="999064" y="4873766"/>
            <a:ext cx="2205038" cy="659189"/>
          </a:xfrm>
        </p:spPr>
        <p:txBody>
          <a:bodyPr anchor="t"/>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ja-JP" altLang="en-US" noProof="0"/>
              <a:t>アイコンをクリックして図を追加</a:t>
            </a:r>
            <a:endParaRPr lang="en-US" noProof="0" dirty="0"/>
          </a:p>
        </p:txBody>
      </p:sp>
      <p:sp>
        <p:nvSpPr>
          <p:cNvPr id="24" name="Text Placeholder 3"/>
          <p:cNvSpPr>
            <a:spLocks noGrp="1"/>
          </p:cNvSpPr>
          <p:nvPr>
            <p:ph type="body" sz="half" idx="19"/>
          </p:nvPr>
        </p:nvSpPr>
        <p:spPr>
          <a:xfrm>
            <a:off x="3425733" y="4873765"/>
            <a:ext cx="2200805" cy="659189"/>
          </a:xfrm>
        </p:spPr>
        <p:txBody>
          <a:bodyPr anchor="t"/>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ja-JP" altLang="en-US" noProof="0"/>
              <a:t>アイコンをクリックして図を追加</a:t>
            </a:r>
            <a:endParaRPr lang="en-US" noProof="0" dirty="0"/>
          </a:p>
        </p:txBody>
      </p:sp>
      <p:sp>
        <p:nvSpPr>
          <p:cNvPr id="27" name="Text Placeholder 3"/>
          <p:cNvSpPr>
            <a:spLocks noGrp="1"/>
          </p:cNvSpPr>
          <p:nvPr>
            <p:ph type="body" sz="half" idx="20"/>
          </p:nvPr>
        </p:nvSpPr>
        <p:spPr>
          <a:xfrm>
            <a:off x="5853148" y="4873763"/>
            <a:ext cx="2201998" cy="659189"/>
          </a:xfrm>
        </p:spPr>
        <p:txBody>
          <a:bodyPr anchor="t"/>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12" name="Date Placeholder 3">
            <a:extLst>
              <a:ext uri="{FF2B5EF4-FFF2-40B4-BE49-F238E27FC236}">
                <a16:creationId xmlns:a16="http://schemas.microsoft.com/office/drawing/2014/main" id="{1F000CE3-12DB-4CC7-8DF3-02FA2C74907B}"/>
              </a:ext>
            </a:extLst>
          </p:cNvPr>
          <p:cNvSpPr>
            <a:spLocks noGrp="1"/>
          </p:cNvSpPr>
          <p:nvPr>
            <p:ph type="dt" sz="half" idx="23"/>
          </p:nvPr>
        </p:nvSpPr>
        <p:spPr/>
        <p:txBody>
          <a:bodyPr/>
          <a:lstStyle>
            <a:lvl1pPr>
              <a:defRPr/>
            </a:lvl1pPr>
          </a:lstStyle>
          <a:p>
            <a:pPr>
              <a:defRPr/>
            </a:pPr>
            <a:endParaRPr lang="en-US"/>
          </a:p>
        </p:txBody>
      </p:sp>
      <p:sp>
        <p:nvSpPr>
          <p:cNvPr id="13" name="Footer Placeholder 4">
            <a:extLst>
              <a:ext uri="{FF2B5EF4-FFF2-40B4-BE49-F238E27FC236}">
                <a16:creationId xmlns:a16="http://schemas.microsoft.com/office/drawing/2014/main" id="{27F1232E-6597-43BC-B015-6D052ACF82BF}"/>
              </a:ext>
            </a:extLst>
          </p:cNvPr>
          <p:cNvSpPr>
            <a:spLocks noGrp="1"/>
          </p:cNvSpPr>
          <p:nvPr>
            <p:ph type="ftr" sz="quarter" idx="24"/>
          </p:nvPr>
        </p:nvSpPr>
        <p:spPr/>
        <p:txBody>
          <a:bodyPr/>
          <a:lstStyle>
            <a:lvl1pPr>
              <a:defRPr/>
            </a:lvl1pPr>
          </a:lstStyle>
          <a:p>
            <a:pPr>
              <a:defRPr/>
            </a:pPr>
            <a:r>
              <a:rPr lang="en-US"/>
              <a:t>#</a:t>
            </a:r>
          </a:p>
        </p:txBody>
      </p:sp>
      <p:sp>
        <p:nvSpPr>
          <p:cNvPr id="14" name="Slide Number Placeholder 5">
            <a:extLst>
              <a:ext uri="{FF2B5EF4-FFF2-40B4-BE49-F238E27FC236}">
                <a16:creationId xmlns:a16="http://schemas.microsoft.com/office/drawing/2014/main" id="{12CD0EC2-2EED-4DE1-A9A7-37DE0C781C1A}"/>
              </a:ext>
            </a:extLst>
          </p:cNvPr>
          <p:cNvSpPr>
            <a:spLocks noGrp="1"/>
          </p:cNvSpPr>
          <p:nvPr>
            <p:ph type="sldNum" sz="quarter" idx="25"/>
          </p:nvPr>
        </p:nvSpPr>
        <p:spPr/>
        <p:txBody>
          <a:bodyPr/>
          <a:lstStyle>
            <a:lvl1pPr>
              <a:defRPr/>
            </a:lvl1pPr>
          </a:lstStyle>
          <a:p>
            <a:pPr>
              <a:defRPr/>
            </a:pPr>
            <a:fld id="{0FA1C5C4-2C64-4BA6-8201-A75DB62294C1}" type="slidenum">
              <a:rPr lang="en-US"/>
              <a:pPr>
                <a:defRPr/>
              </a:pPr>
              <a:t>‹#›</a:t>
            </a:fld>
            <a:endParaRPr lang="en-US"/>
          </a:p>
        </p:txBody>
      </p:sp>
    </p:spTree>
    <p:extLst>
      <p:ext uri="{BB962C8B-B14F-4D97-AF65-F5344CB8AC3E}">
        <p14:creationId xmlns:p14="http://schemas.microsoft.com/office/powerpoint/2010/main" val="42326915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2C74A414-FF21-4673-A286-DFB6522C1E8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EFBA67F9-5F38-4F38-9113-31132E0C293B}"/>
              </a:ext>
            </a:extLst>
          </p:cNvPr>
          <p:cNvSpPr>
            <a:spLocks noGrp="1"/>
          </p:cNvSpPr>
          <p:nvPr>
            <p:ph type="ftr" sz="quarter" idx="11"/>
          </p:nvPr>
        </p:nvSpPr>
        <p:spPr/>
        <p:txBody>
          <a:bodyPr/>
          <a:lstStyle>
            <a:lvl1pPr>
              <a:defRPr/>
            </a:lvl1pPr>
          </a:lstStyle>
          <a:p>
            <a:pPr>
              <a:defRPr/>
            </a:pPr>
            <a:r>
              <a:rPr lang="en-US"/>
              <a:t>#</a:t>
            </a:r>
          </a:p>
        </p:txBody>
      </p:sp>
      <p:sp>
        <p:nvSpPr>
          <p:cNvPr id="6" name="Slide Number Placeholder 5">
            <a:extLst>
              <a:ext uri="{FF2B5EF4-FFF2-40B4-BE49-F238E27FC236}">
                <a16:creationId xmlns:a16="http://schemas.microsoft.com/office/drawing/2014/main" id="{DD70FC67-8672-4450-8893-8FD4303B2042}"/>
              </a:ext>
            </a:extLst>
          </p:cNvPr>
          <p:cNvSpPr>
            <a:spLocks noGrp="1"/>
          </p:cNvSpPr>
          <p:nvPr>
            <p:ph type="sldNum" sz="quarter" idx="12"/>
          </p:nvPr>
        </p:nvSpPr>
        <p:spPr/>
        <p:txBody>
          <a:bodyPr/>
          <a:lstStyle>
            <a:lvl1pPr>
              <a:defRPr/>
            </a:lvl1pPr>
          </a:lstStyle>
          <a:p>
            <a:pPr>
              <a:defRPr/>
            </a:pPr>
            <a:fld id="{DB387FC3-E911-464D-8F1B-4DE7000BC3DD}" type="slidenum">
              <a:rPr lang="en-US"/>
              <a:pPr>
                <a:defRPr/>
              </a:pPr>
              <a:t>‹#›</a:t>
            </a:fld>
            <a:endParaRPr lang="en-US"/>
          </a:p>
        </p:txBody>
      </p:sp>
    </p:spTree>
    <p:extLst>
      <p:ext uri="{BB962C8B-B14F-4D97-AF65-F5344CB8AC3E}">
        <p14:creationId xmlns:p14="http://schemas.microsoft.com/office/powerpoint/2010/main" val="5956666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44376AF5-8F0F-4231-B333-90A64D9A510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FCA3EDF4-207E-4112-AD59-02405851CC76}"/>
              </a:ext>
            </a:extLst>
          </p:cNvPr>
          <p:cNvSpPr>
            <a:spLocks noGrp="1"/>
          </p:cNvSpPr>
          <p:nvPr>
            <p:ph type="ftr" sz="quarter" idx="11"/>
          </p:nvPr>
        </p:nvSpPr>
        <p:spPr/>
        <p:txBody>
          <a:bodyPr/>
          <a:lstStyle>
            <a:lvl1pPr>
              <a:defRPr/>
            </a:lvl1pPr>
          </a:lstStyle>
          <a:p>
            <a:pPr>
              <a:defRPr/>
            </a:pPr>
            <a:r>
              <a:rPr lang="en-US"/>
              <a:t>#</a:t>
            </a:r>
          </a:p>
        </p:txBody>
      </p:sp>
      <p:sp>
        <p:nvSpPr>
          <p:cNvPr id="6" name="Slide Number Placeholder 5">
            <a:extLst>
              <a:ext uri="{FF2B5EF4-FFF2-40B4-BE49-F238E27FC236}">
                <a16:creationId xmlns:a16="http://schemas.microsoft.com/office/drawing/2014/main" id="{75B42BC5-47B6-4F09-AD27-C86D0852BB44}"/>
              </a:ext>
            </a:extLst>
          </p:cNvPr>
          <p:cNvSpPr>
            <a:spLocks noGrp="1"/>
          </p:cNvSpPr>
          <p:nvPr>
            <p:ph type="sldNum" sz="quarter" idx="12"/>
          </p:nvPr>
        </p:nvSpPr>
        <p:spPr/>
        <p:txBody>
          <a:bodyPr/>
          <a:lstStyle>
            <a:lvl1pPr>
              <a:defRPr/>
            </a:lvl1pPr>
          </a:lstStyle>
          <a:p>
            <a:pPr>
              <a:defRPr/>
            </a:pPr>
            <a:fld id="{FE13BBAE-0980-4EFC-9860-52B8AF4965BA}" type="slidenum">
              <a:rPr lang="en-US"/>
              <a:pPr>
                <a:defRPr/>
              </a:pPr>
              <a:t>‹#›</a:t>
            </a:fld>
            <a:endParaRPr lang="en-US"/>
          </a:p>
        </p:txBody>
      </p:sp>
    </p:spTree>
    <p:extLst>
      <p:ext uri="{BB962C8B-B14F-4D97-AF65-F5344CB8AC3E}">
        <p14:creationId xmlns:p14="http://schemas.microsoft.com/office/powerpoint/2010/main" val="3848187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a16="http://schemas.microsoft.com/office/drawing/2014/main" id="{3ACF2D01-7501-4B34-BAA6-077328429506}"/>
              </a:ext>
            </a:extLst>
          </p:cNvPr>
          <p:cNvSpPr>
            <a:spLocks noGrp="1"/>
          </p:cNvSpPr>
          <p:nvPr>
            <p:ph type="dt" sz="half" idx="10"/>
          </p:nvPr>
        </p:nvSpPr>
        <p:spPr/>
        <p:txBody>
          <a:bodyPr/>
          <a:lstStyle>
            <a:lvl1pPr>
              <a:defRPr/>
            </a:lvl1pPr>
          </a:lstStyle>
          <a:p>
            <a:pPr>
              <a:defRPr/>
            </a:pPr>
            <a:endParaRPr lang="ja-JP" altLang="en-US"/>
          </a:p>
        </p:txBody>
      </p:sp>
      <p:sp>
        <p:nvSpPr>
          <p:cNvPr id="6" name="フッター プレースホルダー 4">
            <a:extLst>
              <a:ext uri="{FF2B5EF4-FFF2-40B4-BE49-F238E27FC236}">
                <a16:creationId xmlns:a16="http://schemas.microsoft.com/office/drawing/2014/main" id="{82088309-FE9C-498E-B13D-2E12261E0E12}"/>
              </a:ext>
            </a:extLst>
          </p:cNvPr>
          <p:cNvSpPr>
            <a:spLocks noGrp="1"/>
          </p:cNvSpPr>
          <p:nvPr>
            <p:ph type="ftr" sz="quarter" idx="11"/>
          </p:nvPr>
        </p:nvSpPr>
        <p:spPr/>
        <p:txBody>
          <a:bodyPr/>
          <a:lstStyle>
            <a:lvl1pPr>
              <a:defRPr/>
            </a:lvl1pPr>
          </a:lstStyle>
          <a:p>
            <a:pPr>
              <a:defRPr/>
            </a:pPr>
            <a:r>
              <a:rPr lang="en-US" altLang="ja-JP"/>
              <a:t>#</a:t>
            </a:r>
            <a:endParaRPr lang="ja-JP" altLang="en-US"/>
          </a:p>
        </p:txBody>
      </p:sp>
      <p:sp>
        <p:nvSpPr>
          <p:cNvPr id="7" name="スライド番号プレースホルダー 5">
            <a:extLst>
              <a:ext uri="{FF2B5EF4-FFF2-40B4-BE49-F238E27FC236}">
                <a16:creationId xmlns:a16="http://schemas.microsoft.com/office/drawing/2014/main" id="{0DD257F6-AF4B-44FE-A7B9-8E5D8E2A569B}"/>
              </a:ext>
            </a:extLst>
          </p:cNvPr>
          <p:cNvSpPr>
            <a:spLocks noGrp="1"/>
          </p:cNvSpPr>
          <p:nvPr>
            <p:ph type="sldNum" sz="quarter" idx="12"/>
          </p:nvPr>
        </p:nvSpPr>
        <p:spPr/>
        <p:txBody>
          <a:bodyPr/>
          <a:lstStyle>
            <a:lvl1pPr>
              <a:defRPr/>
            </a:lvl1pPr>
          </a:lstStyle>
          <a:p>
            <a:pPr>
              <a:defRPr/>
            </a:pPr>
            <a:fld id="{BC4DC39A-9EE5-499D-ABD0-85A0A57A1326}" type="slidenum">
              <a:rPr lang="ja-JP" altLang="en-US"/>
              <a:pPr>
                <a:defRPr/>
              </a:pPr>
              <a:t>‹#›</a:t>
            </a:fld>
            <a:endParaRPr lang="ja-JP" altLang="en-US"/>
          </a:p>
        </p:txBody>
      </p:sp>
    </p:spTree>
    <p:extLst>
      <p:ext uri="{BB962C8B-B14F-4D97-AF65-F5344CB8AC3E}">
        <p14:creationId xmlns:p14="http://schemas.microsoft.com/office/powerpoint/2010/main" val="299127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a:extLst>
              <a:ext uri="{FF2B5EF4-FFF2-40B4-BE49-F238E27FC236}">
                <a16:creationId xmlns:a16="http://schemas.microsoft.com/office/drawing/2014/main" id="{7CDD4F37-861B-4120-A65A-504CD87B31FB}"/>
              </a:ext>
            </a:extLst>
          </p:cNvPr>
          <p:cNvSpPr>
            <a:spLocks noGrp="1"/>
          </p:cNvSpPr>
          <p:nvPr>
            <p:ph type="dt" sz="half" idx="10"/>
          </p:nvPr>
        </p:nvSpPr>
        <p:spPr/>
        <p:txBody>
          <a:bodyPr/>
          <a:lstStyle>
            <a:lvl1pPr>
              <a:defRPr/>
            </a:lvl1pPr>
          </a:lstStyle>
          <a:p>
            <a:pPr>
              <a:defRPr/>
            </a:pPr>
            <a:endParaRPr lang="ja-JP" altLang="en-US"/>
          </a:p>
        </p:txBody>
      </p:sp>
      <p:sp>
        <p:nvSpPr>
          <p:cNvPr id="8" name="フッター プレースホルダー 4">
            <a:extLst>
              <a:ext uri="{FF2B5EF4-FFF2-40B4-BE49-F238E27FC236}">
                <a16:creationId xmlns:a16="http://schemas.microsoft.com/office/drawing/2014/main" id="{AE12FC34-1769-4DDA-95AA-DE5EEDF545D7}"/>
              </a:ext>
            </a:extLst>
          </p:cNvPr>
          <p:cNvSpPr>
            <a:spLocks noGrp="1"/>
          </p:cNvSpPr>
          <p:nvPr>
            <p:ph type="ftr" sz="quarter" idx="11"/>
          </p:nvPr>
        </p:nvSpPr>
        <p:spPr/>
        <p:txBody>
          <a:bodyPr/>
          <a:lstStyle>
            <a:lvl1pPr>
              <a:defRPr/>
            </a:lvl1pPr>
          </a:lstStyle>
          <a:p>
            <a:pPr>
              <a:defRPr/>
            </a:pPr>
            <a:r>
              <a:rPr lang="en-US" altLang="ja-JP"/>
              <a:t>#</a:t>
            </a:r>
            <a:endParaRPr lang="ja-JP" altLang="en-US"/>
          </a:p>
        </p:txBody>
      </p:sp>
      <p:sp>
        <p:nvSpPr>
          <p:cNvPr id="9" name="スライド番号プレースホルダー 5">
            <a:extLst>
              <a:ext uri="{FF2B5EF4-FFF2-40B4-BE49-F238E27FC236}">
                <a16:creationId xmlns:a16="http://schemas.microsoft.com/office/drawing/2014/main" id="{8DEDD571-62C3-4BB6-9C7F-5C43C999B783}"/>
              </a:ext>
            </a:extLst>
          </p:cNvPr>
          <p:cNvSpPr>
            <a:spLocks noGrp="1"/>
          </p:cNvSpPr>
          <p:nvPr>
            <p:ph type="sldNum" sz="quarter" idx="12"/>
          </p:nvPr>
        </p:nvSpPr>
        <p:spPr/>
        <p:txBody>
          <a:bodyPr/>
          <a:lstStyle>
            <a:lvl1pPr>
              <a:defRPr/>
            </a:lvl1pPr>
          </a:lstStyle>
          <a:p>
            <a:pPr>
              <a:defRPr/>
            </a:pPr>
            <a:fld id="{D54BF30A-1A44-4306-BB0A-4E6C9DDC2879}" type="slidenum">
              <a:rPr lang="ja-JP" altLang="en-US"/>
              <a:pPr>
                <a:defRPr/>
              </a:pPr>
              <a:t>‹#›</a:t>
            </a:fld>
            <a:endParaRPr lang="ja-JP" altLang="en-US"/>
          </a:p>
        </p:txBody>
      </p:sp>
    </p:spTree>
    <p:extLst>
      <p:ext uri="{BB962C8B-B14F-4D97-AF65-F5344CB8AC3E}">
        <p14:creationId xmlns:p14="http://schemas.microsoft.com/office/powerpoint/2010/main" val="3897945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a:extLst>
              <a:ext uri="{FF2B5EF4-FFF2-40B4-BE49-F238E27FC236}">
                <a16:creationId xmlns:a16="http://schemas.microsoft.com/office/drawing/2014/main" id="{78D9EF76-BEC9-42FD-A3B8-E6E747721F96}"/>
              </a:ext>
            </a:extLst>
          </p:cNvPr>
          <p:cNvSpPr>
            <a:spLocks noGrp="1"/>
          </p:cNvSpPr>
          <p:nvPr>
            <p:ph type="dt" sz="half" idx="10"/>
          </p:nvPr>
        </p:nvSpPr>
        <p:spPr/>
        <p:txBody>
          <a:bodyPr/>
          <a:lstStyle>
            <a:lvl1pPr>
              <a:defRPr/>
            </a:lvl1pPr>
          </a:lstStyle>
          <a:p>
            <a:pPr>
              <a:defRPr/>
            </a:pPr>
            <a:endParaRPr lang="ja-JP" altLang="en-US"/>
          </a:p>
        </p:txBody>
      </p:sp>
      <p:sp>
        <p:nvSpPr>
          <p:cNvPr id="4" name="フッター プレースホルダー 4">
            <a:extLst>
              <a:ext uri="{FF2B5EF4-FFF2-40B4-BE49-F238E27FC236}">
                <a16:creationId xmlns:a16="http://schemas.microsoft.com/office/drawing/2014/main" id="{D2855694-A44C-42D1-ACA6-116A184CCC0C}"/>
              </a:ext>
            </a:extLst>
          </p:cNvPr>
          <p:cNvSpPr>
            <a:spLocks noGrp="1"/>
          </p:cNvSpPr>
          <p:nvPr>
            <p:ph type="ftr" sz="quarter" idx="11"/>
          </p:nvPr>
        </p:nvSpPr>
        <p:spPr/>
        <p:txBody>
          <a:bodyPr/>
          <a:lstStyle>
            <a:lvl1pPr>
              <a:defRPr/>
            </a:lvl1pPr>
          </a:lstStyle>
          <a:p>
            <a:pPr>
              <a:defRPr/>
            </a:pPr>
            <a:r>
              <a:rPr lang="en-US" altLang="ja-JP"/>
              <a:t>#</a:t>
            </a:r>
            <a:endParaRPr lang="ja-JP" altLang="en-US"/>
          </a:p>
        </p:txBody>
      </p:sp>
      <p:sp>
        <p:nvSpPr>
          <p:cNvPr id="5" name="スライド番号プレースホルダー 5">
            <a:extLst>
              <a:ext uri="{FF2B5EF4-FFF2-40B4-BE49-F238E27FC236}">
                <a16:creationId xmlns:a16="http://schemas.microsoft.com/office/drawing/2014/main" id="{5DF15621-E3EB-43AD-8F81-3A7011510B4B}"/>
              </a:ext>
            </a:extLst>
          </p:cNvPr>
          <p:cNvSpPr>
            <a:spLocks noGrp="1"/>
          </p:cNvSpPr>
          <p:nvPr>
            <p:ph type="sldNum" sz="quarter" idx="12"/>
          </p:nvPr>
        </p:nvSpPr>
        <p:spPr/>
        <p:txBody>
          <a:bodyPr/>
          <a:lstStyle>
            <a:lvl1pPr>
              <a:defRPr/>
            </a:lvl1pPr>
          </a:lstStyle>
          <a:p>
            <a:pPr>
              <a:defRPr/>
            </a:pPr>
            <a:fld id="{F4A2ED84-BA0D-418F-A23A-8E922794DCEB}" type="slidenum">
              <a:rPr lang="ja-JP" altLang="en-US"/>
              <a:pPr>
                <a:defRPr/>
              </a:pPr>
              <a:t>‹#›</a:t>
            </a:fld>
            <a:endParaRPr lang="ja-JP" altLang="en-US"/>
          </a:p>
        </p:txBody>
      </p:sp>
    </p:spTree>
    <p:extLst>
      <p:ext uri="{BB962C8B-B14F-4D97-AF65-F5344CB8AC3E}">
        <p14:creationId xmlns:p14="http://schemas.microsoft.com/office/powerpoint/2010/main" val="3457902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17F18C7C-FD44-45D1-BB6B-D1BA2A76ACD1}"/>
              </a:ext>
            </a:extLst>
          </p:cNvPr>
          <p:cNvSpPr>
            <a:spLocks noGrp="1"/>
          </p:cNvSpPr>
          <p:nvPr>
            <p:ph type="dt" sz="half" idx="10"/>
          </p:nvPr>
        </p:nvSpPr>
        <p:spPr/>
        <p:txBody>
          <a:bodyPr/>
          <a:lstStyle>
            <a:lvl1pPr>
              <a:defRPr/>
            </a:lvl1pPr>
          </a:lstStyle>
          <a:p>
            <a:pPr>
              <a:defRPr/>
            </a:pPr>
            <a:endParaRPr lang="ja-JP" altLang="en-US"/>
          </a:p>
        </p:txBody>
      </p:sp>
      <p:sp>
        <p:nvSpPr>
          <p:cNvPr id="3" name="フッター プレースホルダー 4">
            <a:extLst>
              <a:ext uri="{FF2B5EF4-FFF2-40B4-BE49-F238E27FC236}">
                <a16:creationId xmlns:a16="http://schemas.microsoft.com/office/drawing/2014/main" id="{67E66D18-76B5-42E9-A772-90FD148F2094}"/>
              </a:ext>
            </a:extLst>
          </p:cNvPr>
          <p:cNvSpPr>
            <a:spLocks noGrp="1"/>
          </p:cNvSpPr>
          <p:nvPr>
            <p:ph type="ftr" sz="quarter" idx="11"/>
          </p:nvPr>
        </p:nvSpPr>
        <p:spPr/>
        <p:txBody>
          <a:bodyPr/>
          <a:lstStyle>
            <a:lvl1pPr>
              <a:defRPr/>
            </a:lvl1pPr>
          </a:lstStyle>
          <a:p>
            <a:pPr>
              <a:defRPr/>
            </a:pPr>
            <a:r>
              <a:rPr lang="en-US" altLang="ja-JP"/>
              <a:t>#</a:t>
            </a:r>
            <a:endParaRPr lang="ja-JP" altLang="en-US"/>
          </a:p>
        </p:txBody>
      </p:sp>
      <p:sp>
        <p:nvSpPr>
          <p:cNvPr id="4" name="スライド番号プレースホルダー 5">
            <a:extLst>
              <a:ext uri="{FF2B5EF4-FFF2-40B4-BE49-F238E27FC236}">
                <a16:creationId xmlns:a16="http://schemas.microsoft.com/office/drawing/2014/main" id="{0FE19F39-0168-4884-BF6B-C2FEF98A112C}"/>
              </a:ext>
            </a:extLst>
          </p:cNvPr>
          <p:cNvSpPr>
            <a:spLocks noGrp="1"/>
          </p:cNvSpPr>
          <p:nvPr>
            <p:ph type="sldNum" sz="quarter" idx="12"/>
          </p:nvPr>
        </p:nvSpPr>
        <p:spPr/>
        <p:txBody>
          <a:bodyPr/>
          <a:lstStyle>
            <a:lvl1pPr>
              <a:defRPr/>
            </a:lvl1pPr>
          </a:lstStyle>
          <a:p>
            <a:pPr>
              <a:defRPr/>
            </a:pPr>
            <a:fld id="{2EEA8578-9E2A-4746-887D-E7A5EFB2E1AF}" type="slidenum">
              <a:rPr lang="ja-JP" altLang="en-US"/>
              <a:pPr>
                <a:defRPr/>
              </a:pPr>
              <a:t>‹#›</a:t>
            </a:fld>
            <a:endParaRPr lang="ja-JP" altLang="en-US"/>
          </a:p>
        </p:txBody>
      </p:sp>
    </p:spTree>
    <p:extLst>
      <p:ext uri="{BB962C8B-B14F-4D97-AF65-F5344CB8AC3E}">
        <p14:creationId xmlns:p14="http://schemas.microsoft.com/office/powerpoint/2010/main" val="572027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5DCD4383-22FE-4601-A976-F647668551EF}"/>
              </a:ext>
            </a:extLst>
          </p:cNvPr>
          <p:cNvSpPr>
            <a:spLocks noGrp="1"/>
          </p:cNvSpPr>
          <p:nvPr>
            <p:ph type="dt" sz="half" idx="10"/>
          </p:nvPr>
        </p:nvSpPr>
        <p:spPr/>
        <p:txBody>
          <a:bodyPr/>
          <a:lstStyle>
            <a:lvl1pPr>
              <a:defRPr/>
            </a:lvl1pPr>
          </a:lstStyle>
          <a:p>
            <a:pPr>
              <a:defRPr/>
            </a:pPr>
            <a:endParaRPr lang="ja-JP" altLang="en-US"/>
          </a:p>
        </p:txBody>
      </p:sp>
      <p:sp>
        <p:nvSpPr>
          <p:cNvPr id="6" name="フッター プレースホルダー 4">
            <a:extLst>
              <a:ext uri="{FF2B5EF4-FFF2-40B4-BE49-F238E27FC236}">
                <a16:creationId xmlns:a16="http://schemas.microsoft.com/office/drawing/2014/main" id="{61A0A3E7-482A-4AB5-95FA-19C86DAB0EAC}"/>
              </a:ext>
            </a:extLst>
          </p:cNvPr>
          <p:cNvSpPr>
            <a:spLocks noGrp="1"/>
          </p:cNvSpPr>
          <p:nvPr>
            <p:ph type="ftr" sz="quarter" idx="11"/>
          </p:nvPr>
        </p:nvSpPr>
        <p:spPr/>
        <p:txBody>
          <a:bodyPr/>
          <a:lstStyle>
            <a:lvl1pPr>
              <a:defRPr/>
            </a:lvl1pPr>
          </a:lstStyle>
          <a:p>
            <a:pPr>
              <a:defRPr/>
            </a:pPr>
            <a:r>
              <a:rPr lang="en-US" altLang="ja-JP"/>
              <a:t>#</a:t>
            </a:r>
            <a:endParaRPr lang="ja-JP" altLang="en-US"/>
          </a:p>
        </p:txBody>
      </p:sp>
      <p:sp>
        <p:nvSpPr>
          <p:cNvPr id="7" name="スライド番号プレースホルダー 5">
            <a:extLst>
              <a:ext uri="{FF2B5EF4-FFF2-40B4-BE49-F238E27FC236}">
                <a16:creationId xmlns:a16="http://schemas.microsoft.com/office/drawing/2014/main" id="{509A903E-B6E7-432B-8DE9-4417CD1FAB95}"/>
              </a:ext>
            </a:extLst>
          </p:cNvPr>
          <p:cNvSpPr>
            <a:spLocks noGrp="1"/>
          </p:cNvSpPr>
          <p:nvPr>
            <p:ph type="sldNum" sz="quarter" idx="12"/>
          </p:nvPr>
        </p:nvSpPr>
        <p:spPr/>
        <p:txBody>
          <a:bodyPr/>
          <a:lstStyle>
            <a:lvl1pPr>
              <a:defRPr/>
            </a:lvl1pPr>
          </a:lstStyle>
          <a:p>
            <a:pPr>
              <a:defRPr/>
            </a:pPr>
            <a:fld id="{FA4CE558-EA02-4147-8CD9-3B6F33889161}" type="slidenum">
              <a:rPr lang="ja-JP" altLang="en-US"/>
              <a:pPr>
                <a:defRPr/>
              </a:pPr>
              <a:t>‹#›</a:t>
            </a:fld>
            <a:endParaRPr lang="ja-JP" altLang="en-US"/>
          </a:p>
        </p:txBody>
      </p:sp>
    </p:spTree>
    <p:extLst>
      <p:ext uri="{BB962C8B-B14F-4D97-AF65-F5344CB8AC3E}">
        <p14:creationId xmlns:p14="http://schemas.microsoft.com/office/powerpoint/2010/main" val="3130224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D80D6433-54A2-40F2-ADC3-4EE9BDF20599}"/>
              </a:ext>
            </a:extLst>
          </p:cNvPr>
          <p:cNvSpPr>
            <a:spLocks noGrp="1"/>
          </p:cNvSpPr>
          <p:nvPr>
            <p:ph type="dt" sz="half" idx="10"/>
          </p:nvPr>
        </p:nvSpPr>
        <p:spPr/>
        <p:txBody>
          <a:bodyPr/>
          <a:lstStyle>
            <a:lvl1pPr>
              <a:defRPr/>
            </a:lvl1pPr>
          </a:lstStyle>
          <a:p>
            <a:pPr>
              <a:defRPr/>
            </a:pPr>
            <a:endParaRPr lang="ja-JP" altLang="en-US"/>
          </a:p>
        </p:txBody>
      </p:sp>
      <p:sp>
        <p:nvSpPr>
          <p:cNvPr id="6" name="フッター プレースホルダー 4">
            <a:extLst>
              <a:ext uri="{FF2B5EF4-FFF2-40B4-BE49-F238E27FC236}">
                <a16:creationId xmlns:a16="http://schemas.microsoft.com/office/drawing/2014/main" id="{28C86379-28A2-474F-AAA3-259EABBA5C9C}"/>
              </a:ext>
            </a:extLst>
          </p:cNvPr>
          <p:cNvSpPr>
            <a:spLocks noGrp="1"/>
          </p:cNvSpPr>
          <p:nvPr>
            <p:ph type="ftr" sz="quarter" idx="11"/>
          </p:nvPr>
        </p:nvSpPr>
        <p:spPr/>
        <p:txBody>
          <a:bodyPr/>
          <a:lstStyle>
            <a:lvl1pPr>
              <a:defRPr/>
            </a:lvl1pPr>
          </a:lstStyle>
          <a:p>
            <a:pPr>
              <a:defRPr/>
            </a:pPr>
            <a:r>
              <a:rPr lang="en-US" altLang="ja-JP"/>
              <a:t>#</a:t>
            </a:r>
            <a:endParaRPr lang="ja-JP" altLang="en-US"/>
          </a:p>
        </p:txBody>
      </p:sp>
      <p:sp>
        <p:nvSpPr>
          <p:cNvPr id="7" name="スライド番号プレースホルダー 5">
            <a:extLst>
              <a:ext uri="{FF2B5EF4-FFF2-40B4-BE49-F238E27FC236}">
                <a16:creationId xmlns:a16="http://schemas.microsoft.com/office/drawing/2014/main" id="{7B5E25D7-BB71-4F68-999F-74F715CED74E}"/>
              </a:ext>
            </a:extLst>
          </p:cNvPr>
          <p:cNvSpPr>
            <a:spLocks noGrp="1"/>
          </p:cNvSpPr>
          <p:nvPr>
            <p:ph type="sldNum" sz="quarter" idx="12"/>
          </p:nvPr>
        </p:nvSpPr>
        <p:spPr/>
        <p:txBody>
          <a:bodyPr/>
          <a:lstStyle>
            <a:lvl1pPr>
              <a:defRPr/>
            </a:lvl1pPr>
          </a:lstStyle>
          <a:p>
            <a:pPr>
              <a:defRPr/>
            </a:pPr>
            <a:fld id="{C852F49B-BA55-4B50-837C-04FA4D9617C2}" type="slidenum">
              <a:rPr lang="ja-JP" altLang="en-US"/>
              <a:pPr>
                <a:defRPr/>
              </a:pPr>
              <a:t>‹#›</a:t>
            </a:fld>
            <a:endParaRPr lang="ja-JP" altLang="en-US"/>
          </a:p>
        </p:txBody>
      </p:sp>
    </p:spTree>
    <p:extLst>
      <p:ext uri="{BB962C8B-B14F-4D97-AF65-F5344CB8AC3E}">
        <p14:creationId xmlns:p14="http://schemas.microsoft.com/office/powerpoint/2010/main" val="3110348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1.jpe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タイトル プレースホルダー 1">
            <a:extLst>
              <a:ext uri="{FF2B5EF4-FFF2-40B4-BE49-F238E27FC236}">
                <a16:creationId xmlns:a16="http://schemas.microsoft.com/office/drawing/2014/main" id="{8E436D4B-2659-413B-B26E-655EA82B1583}"/>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2051" name="テキスト プレースホルダー 2">
            <a:extLst>
              <a:ext uri="{FF2B5EF4-FFF2-40B4-BE49-F238E27FC236}">
                <a16:creationId xmlns:a16="http://schemas.microsoft.com/office/drawing/2014/main" id="{1F2A2D72-9981-4026-B4D0-BE581F177C1D}"/>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E2161763-8162-4EB8-81F2-8D874A788A1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endParaRPr lang="ja-JP" altLang="en-US"/>
          </a:p>
        </p:txBody>
      </p:sp>
      <p:sp>
        <p:nvSpPr>
          <p:cNvPr id="5" name="フッター プレースホルダー 4">
            <a:extLst>
              <a:ext uri="{FF2B5EF4-FFF2-40B4-BE49-F238E27FC236}">
                <a16:creationId xmlns:a16="http://schemas.microsoft.com/office/drawing/2014/main" id="{92EAAC75-CCB6-431F-8EC4-BD48A183240B}"/>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r>
              <a:rPr lang="en-US" altLang="ja-JP"/>
              <a:t>#</a:t>
            </a:r>
            <a:endParaRPr lang="ja-JP" altLang="en-US"/>
          </a:p>
        </p:txBody>
      </p:sp>
      <p:sp>
        <p:nvSpPr>
          <p:cNvPr id="6" name="スライド番号プレースホルダー 5">
            <a:extLst>
              <a:ext uri="{FF2B5EF4-FFF2-40B4-BE49-F238E27FC236}">
                <a16:creationId xmlns:a16="http://schemas.microsoft.com/office/drawing/2014/main" id="{6422A0F5-532B-41A5-AD6B-3EB8AF77F831}"/>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8376D8F9-052D-4EB9-98F9-46E5E43B8187}"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5445" r:id="rId1"/>
    <p:sldLayoutId id="2147485446" r:id="rId2"/>
    <p:sldLayoutId id="2147485447" r:id="rId3"/>
    <p:sldLayoutId id="2147485448" r:id="rId4"/>
    <p:sldLayoutId id="2147485449" r:id="rId5"/>
    <p:sldLayoutId id="2147485450" r:id="rId6"/>
    <p:sldLayoutId id="2147485451" r:id="rId7"/>
    <p:sldLayoutId id="2147485452" r:id="rId8"/>
    <p:sldLayoutId id="2147485453" r:id="rId9"/>
    <p:sldLayoutId id="2147485454" r:id="rId10"/>
    <p:sldLayoutId id="2147485455" r:id="rId11"/>
  </p:sldLayoutIdLst>
  <p:hf hdr="0" ftr="0" dt="0"/>
  <p:txStyles>
    <p:titleStyle>
      <a:lvl1pPr algn="l" rtl="0" eaLnBrk="0" fontAlgn="base" hangingPunct="0">
        <a:lnSpc>
          <a:spcPct val="90000"/>
        </a:lnSpc>
        <a:spcBef>
          <a:spcPct val="0"/>
        </a:spcBef>
        <a:spcAft>
          <a:spcPct val="0"/>
        </a:spcAft>
        <a:defRPr kumimoji="1"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4400">
          <a:solidFill>
            <a:schemeClr val="tx1"/>
          </a:solidFill>
          <a:latin typeface="游ゴシック Light" panose="020B0300000000000000" pitchFamily="50" charset="-128"/>
          <a:ea typeface="游ゴシック Light" panose="020B0300000000000000" pitchFamily="50" charset="-128"/>
        </a:defRPr>
      </a:lvl2pPr>
      <a:lvl3pPr algn="l" rtl="0" eaLnBrk="0" fontAlgn="base" hangingPunct="0">
        <a:lnSpc>
          <a:spcPct val="90000"/>
        </a:lnSpc>
        <a:spcBef>
          <a:spcPct val="0"/>
        </a:spcBef>
        <a:spcAft>
          <a:spcPct val="0"/>
        </a:spcAft>
        <a:defRPr kumimoji="1" sz="4400">
          <a:solidFill>
            <a:schemeClr val="tx1"/>
          </a:solidFill>
          <a:latin typeface="游ゴシック Light" panose="020B0300000000000000" pitchFamily="50" charset="-128"/>
          <a:ea typeface="游ゴシック Light" panose="020B0300000000000000" pitchFamily="50" charset="-128"/>
        </a:defRPr>
      </a:lvl3pPr>
      <a:lvl4pPr algn="l" rtl="0" eaLnBrk="0" fontAlgn="base" hangingPunct="0">
        <a:lnSpc>
          <a:spcPct val="90000"/>
        </a:lnSpc>
        <a:spcBef>
          <a:spcPct val="0"/>
        </a:spcBef>
        <a:spcAft>
          <a:spcPct val="0"/>
        </a:spcAft>
        <a:defRPr kumimoji="1" sz="4400">
          <a:solidFill>
            <a:schemeClr val="tx1"/>
          </a:solidFill>
          <a:latin typeface="游ゴシック Light" panose="020B0300000000000000" pitchFamily="50" charset="-128"/>
          <a:ea typeface="游ゴシック Light" panose="020B0300000000000000" pitchFamily="50" charset="-128"/>
        </a:defRPr>
      </a:lvl4pPr>
      <a:lvl5pPr algn="l" rtl="0" eaLnBrk="0" fontAlgn="base" hangingPunct="0">
        <a:lnSpc>
          <a:spcPct val="90000"/>
        </a:lnSpc>
        <a:spcBef>
          <a:spcPct val="0"/>
        </a:spcBef>
        <a:spcAft>
          <a:spcPct val="0"/>
        </a:spcAft>
        <a:defRPr kumimoji="1" sz="4400">
          <a:solidFill>
            <a:schemeClr val="tx1"/>
          </a:solidFill>
          <a:latin typeface="游ゴシック Light" panose="020B0300000000000000" pitchFamily="50" charset="-128"/>
          <a:ea typeface="游ゴシック Light" panose="020B0300000000000000" pitchFamily="50" charset="-128"/>
        </a:defRPr>
      </a:lvl5pPr>
      <a:lvl6pPr marL="457200" algn="l" rtl="0" fontAlgn="base">
        <a:lnSpc>
          <a:spcPct val="90000"/>
        </a:lnSpc>
        <a:spcBef>
          <a:spcPct val="0"/>
        </a:spcBef>
        <a:spcAft>
          <a:spcPct val="0"/>
        </a:spcAft>
        <a:defRPr kumimoji="1" sz="4400">
          <a:solidFill>
            <a:schemeClr val="tx1"/>
          </a:solidFill>
          <a:latin typeface="游ゴシック Light" panose="020B0300000000000000" pitchFamily="50" charset="-128"/>
          <a:ea typeface="游ゴシック Light" panose="020B0300000000000000" pitchFamily="50" charset="-128"/>
        </a:defRPr>
      </a:lvl6pPr>
      <a:lvl7pPr marL="914400" algn="l" rtl="0" fontAlgn="base">
        <a:lnSpc>
          <a:spcPct val="90000"/>
        </a:lnSpc>
        <a:spcBef>
          <a:spcPct val="0"/>
        </a:spcBef>
        <a:spcAft>
          <a:spcPct val="0"/>
        </a:spcAft>
        <a:defRPr kumimoji="1" sz="4400">
          <a:solidFill>
            <a:schemeClr val="tx1"/>
          </a:solidFill>
          <a:latin typeface="游ゴシック Light" panose="020B0300000000000000" pitchFamily="50" charset="-128"/>
          <a:ea typeface="游ゴシック Light" panose="020B0300000000000000" pitchFamily="50" charset="-128"/>
        </a:defRPr>
      </a:lvl7pPr>
      <a:lvl8pPr marL="1371600" algn="l" rtl="0" fontAlgn="base">
        <a:lnSpc>
          <a:spcPct val="90000"/>
        </a:lnSpc>
        <a:spcBef>
          <a:spcPct val="0"/>
        </a:spcBef>
        <a:spcAft>
          <a:spcPct val="0"/>
        </a:spcAft>
        <a:defRPr kumimoji="1" sz="4400">
          <a:solidFill>
            <a:schemeClr val="tx1"/>
          </a:solidFill>
          <a:latin typeface="游ゴシック Light" panose="020B0300000000000000" pitchFamily="50" charset="-128"/>
          <a:ea typeface="游ゴシック Light" panose="020B0300000000000000" pitchFamily="50" charset="-128"/>
        </a:defRPr>
      </a:lvl8pPr>
      <a:lvl9pPr marL="1828800" algn="l" rtl="0" fontAlgn="base">
        <a:lnSpc>
          <a:spcPct val="90000"/>
        </a:lnSpc>
        <a:spcBef>
          <a:spcPct val="0"/>
        </a:spcBef>
        <a:spcAft>
          <a:spcPct val="0"/>
        </a:spcAft>
        <a:defRPr kumimoji="1" sz="4400">
          <a:solidFill>
            <a:schemeClr val="tx1"/>
          </a:solidFill>
          <a:latin typeface="游ゴシック Light" panose="020B0300000000000000" pitchFamily="50" charset="-128"/>
          <a:ea typeface="游ゴシック Light" panose="020B0300000000000000" pitchFamily="50" charset="-128"/>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タイトル プレースホルダー 1">
            <a:extLst>
              <a:ext uri="{FF2B5EF4-FFF2-40B4-BE49-F238E27FC236}">
                <a16:creationId xmlns:a16="http://schemas.microsoft.com/office/drawing/2014/main" id="{FCDC31D5-92D8-4E28-86AC-041359B747AA}"/>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3075" name="テキスト プレースホルダー 2">
            <a:extLst>
              <a:ext uri="{FF2B5EF4-FFF2-40B4-BE49-F238E27FC236}">
                <a16:creationId xmlns:a16="http://schemas.microsoft.com/office/drawing/2014/main" id="{15A90F1C-FF7E-44DC-BBF9-1CFCFBF6343B}"/>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89FB323E-EBDF-43F5-BCB3-9B41F9F93FF7}"/>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ea typeface="ＭＳ Ｐゴシック" pitchFamily="50" charset="-128"/>
              </a:defRPr>
            </a:lvl1pPr>
          </a:lstStyle>
          <a:p>
            <a:pPr>
              <a:defRPr/>
            </a:pPr>
            <a:endParaRPr lang="ja-JP" altLang="en-US"/>
          </a:p>
        </p:txBody>
      </p:sp>
      <p:sp>
        <p:nvSpPr>
          <p:cNvPr id="5" name="フッター プレースホルダー 4">
            <a:extLst>
              <a:ext uri="{FF2B5EF4-FFF2-40B4-BE49-F238E27FC236}">
                <a16:creationId xmlns:a16="http://schemas.microsoft.com/office/drawing/2014/main" id="{40F96305-2105-4666-AFBD-DD04BD5DFF4D}"/>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ea typeface="ＭＳ Ｐゴシック" pitchFamily="50" charset="-128"/>
              </a:defRPr>
            </a:lvl1pPr>
          </a:lstStyle>
          <a:p>
            <a:pPr>
              <a:defRPr/>
            </a:pPr>
            <a:r>
              <a:rPr lang="en-US" altLang="ja-JP"/>
              <a:t>#</a:t>
            </a:r>
            <a:endParaRPr lang="ja-JP" altLang="en-US"/>
          </a:p>
        </p:txBody>
      </p:sp>
      <p:sp>
        <p:nvSpPr>
          <p:cNvPr id="6" name="スライド番号プレースホルダー 5">
            <a:extLst>
              <a:ext uri="{FF2B5EF4-FFF2-40B4-BE49-F238E27FC236}">
                <a16:creationId xmlns:a16="http://schemas.microsoft.com/office/drawing/2014/main" id="{F6309F23-6619-401D-AD9A-FF2B25C60F8C}"/>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CDF140BC-BA6D-4C51-8864-912D63007F74}"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5456" r:id="rId1"/>
    <p:sldLayoutId id="2147485457" r:id="rId2"/>
    <p:sldLayoutId id="2147485458" r:id="rId3"/>
    <p:sldLayoutId id="2147485459" r:id="rId4"/>
    <p:sldLayoutId id="2147485460" r:id="rId5"/>
    <p:sldLayoutId id="2147485461" r:id="rId6"/>
    <p:sldLayoutId id="2147485462" r:id="rId7"/>
    <p:sldLayoutId id="2147485463" r:id="rId8"/>
    <p:sldLayoutId id="2147485464" r:id="rId9"/>
    <p:sldLayoutId id="2147485465" r:id="rId10"/>
    <p:sldLayoutId id="2147485466"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E67F25-C75C-4189-815D-9FFC0FD385EF}"/>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a:extLst>
              <a:ext uri="{FF2B5EF4-FFF2-40B4-BE49-F238E27FC236}">
                <a16:creationId xmlns:a16="http://schemas.microsoft.com/office/drawing/2014/main" id="{43DE0969-DF8B-4188-B413-55C717DA8416}"/>
              </a:ext>
            </a:extLst>
          </p:cNvPr>
          <p:cNvSpPr>
            <a:spLocks noGrp="1"/>
          </p:cNvSpPr>
          <p:nvPr>
            <p:ph type="body" idx="1"/>
          </p:nvPr>
        </p:nvSpPr>
        <p:spPr>
          <a:xfrm>
            <a:off x="839788" y="1825625"/>
            <a:ext cx="7675562"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2F652D5E-5C41-4AC0-8A69-8D332FE38002}"/>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endParaRPr lang="en-US"/>
          </a:p>
        </p:txBody>
      </p:sp>
      <p:sp>
        <p:nvSpPr>
          <p:cNvPr id="5" name="Footer Placeholder 4">
            <a:extLst>
              <a:ext uri="{FF2B5EF4-FFF2-40B4-BE49-F238E27FC236}">
                <a16:creationId xmlns:a16="http://schemas.microsoft.com/office/drawing/2014/main" id="{955F506F-45EA-4E41-A726-C092BC8EC9FD}"/>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r>
              <a:rPr lang="en-US"/>
              <a:t>#</a:t>
            </a:r>
          </a:p>
        </p:txBody>
      </p:sp>
      <p:sp>
        <p:nvSpPr>
          <p:cNvPr id="6" name="Slide Number Placeholder 5">
            <a:extLst>
              <a:ext uri="{FF2B5EF4-FFF2-40B4-BE49-F238E27FC236}">
                <a16:creationId xmlns:a16="http://schemas.microsoft.com/office/drawing/2014/main" id="{6CD2F921-6F70-4ABC-9E61-70BAFED57F83}"/>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fld id="{A6E13F9B-39D0-4F00-9A5D-D3D505DB372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5467" r:id="rId1"/>
    <p:sldLayoutId id="2147485468" r:id="rId2"/>
    <p:sldLayoutId id="2147485469" r:id="rId3"/>
    <p:sldLayoutId id="2147485470" r:id="rId4"/>
    <p:sldLayoutId id="2147485471" r:id="rId5"/>
    <p:sldLayoutId id="2147485472" r:id="rId6"/>
    <p:sldLayoutId id="2147485473" r:id="rId7"/>
    <p:sldLayoutId id="2147485474" r:id="rId8"/>
    <p:sldLayoutId id="2147485475" r:id="rId9"/>
    <p:sldLayoutId id="2147485476" r:id="rId10"/>
    <p:sldLayoutId id="2147485477" r:id="rId11"/>
    <p:sldLayoutId id="2147485498" r:id="rId12"/>
    <p:sldLayoutId id="2147485478" r:id="rId13"/>
    <p:sldLayoutId id="2147485479" r:id="rId14"/>
    <p:sldLayoutId id="2147485480" r:id="rId15"/>
    <p:sldLayoutId id="2147485481" r:id="rId16"/>
    <p:sldLayoutId id="2147485482" r:id="rId17"/>
  </p:sldLayoutIdLst>
  <p:hf hdr="0" ftr="0" dt="0"/>
  <p:txStyles>
    <p:titleStyle>
      <a:lvl1pPr algn="l" defTabSz="685800" rtl="0" eaLnBrk="0" fontAlgn="base" hangingPunct="0">
        <a:lnSpc>
          <a:spcPct val="90000"/>
        </a:lnSpc>
        <a:spcBef>
          <a:spcPct val="0"/>
        </a:spcBef>
        <a:spcAft>
          <a:spcPct val="0"/>
        </a:spcAft>
        <a:defRPr kumimoji="1" sz="440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vl2pPr algn="l" defTabSz="685800" rtl="0" eaLnBrk="0" fontAlgn="base" hangingPunct="0">
        <a:lnSpc>
          <a:spcPct val="90000"/>
        </a:lnSpc>
        <a:spcBef>
          <a:spcPct val="0"/>
        </a:spcBef>
        <a:spcAft>
          <a:spcPct val="0"/>
        </a:spcAft>
        <a:defRPr kumimoji="1" sz="4400">
          <a:solidFill>
            <a:schemeClr val="tx1"/>
          </a:solidFill>
          <a:latin typeface="Corbel" panose="020B0503020204020204" pitchFamily="34" charset="0"/>
          <a:ea typeface="メイリオ" panose="020B0604030504040204" pitchFamily="50" charset="-128"/>
        </a:defRPr>
      </a:lvl2pPr>
      <a:lvl3pPr algn="l" defTabSz="685800" rtl="0" eaLnBrk="0" fontAlgn="base" hangingPunct="0">
        <a:lnSpc>
          <a:spcPct val="90000"/>
        </a:lnSpc>
        <a:spcBef>
          <a:spcPct val="0"/>
        </a:spcBef>
        <a:spcAft>
          <a:spcPct val="0"/>
        </a:spcAft>
        <a:defRPr kumimoji="1" sz="4400">
          <a:solidFill>
            <a:schemeClr val="tx1"/>
          </a:solidFill>
          <a:latin typeface="Corbel" panose="020B0503020204020204" pitchFamily="34" charset="0"/>
          <a:ea typeface="メイリオ" panose="020B0604030504040204" pitchFamily="50" charset="-128"/>
        </a:defRPr>
      </a:lvl3pPr>
      <a:lvl4pPr algn="l" defTabSz="685800" rtl="0" eaLnBrk="0" fontAlgn="base" hangingPunct="0">
        <a:lnSpc>
          <a:spcPct val="90000"/>
        </a:lnSpc>
        <a:spcBef>
          <a:spcPct val="0"/>
        </a:spcBef>
        <a:spcAft>
          <a:spcPct val="0"/>
        </a:spcAft>
        <a:defRPr kumimoji="1" sz="4400">
          <a:solidFill>
            <a:schemeClr val="tx1"/>
          </a:solidFill>
          <a:latin typeface="Corbel" panose="020B0503020204020204" pitchFamily="34" charset="0"/>
          <a:ea typeface="メイリオ" panose="020B0604030504040204" pitchFamily="50" charset="-128"/>
        </a:defRPr>
      </a:lvl4pPr>
      <a:lvl5pPr algn="l" defTabSz="685800" rtl="0" eaLnBrk="0" fontAlgn="base" hangingPunct="0">
        <a:lnSpc>
          <a:spcPct val="90000"/>
        </a:lnSpc>
        <a:spcBef>
          <a:spcPct val="0"/>
        </a:spcBef>
        <a:spcAft>
          <a:spcPct val="0"/>
        </a:spcAft>
        <a:defRPr kumimoji="1" sz="4400">
          <a:solidFill>
            <a:schemeClr val="tx1"/>
          </a:solidFill>
          <a:latin typeface="Corbel" panose="020B0503020204020204" pitchFamily="34" charset="0"/>
          <a:ea typeface="メイリオ" panose="020B0604030504040204" pitchFamily="50" charset="-128"/>
        </a:defRPr>
      </a:lvl5pPr>
      <a:lvl6pPr marL="457200" algn="l" defTabSz="685800" rtl="0" fontAlgn="base">
        <a:lnSpc>
          <a:spcPct val="90000"/>
        </a:lnSpc>
        <a:spcBef>
          <a:spcPct val="0"/>
        </a:spcBef>
        <a:spcAft>
          <a:spcPct val="0"/>
        </a:spcAft>
        <a:defRPr kumimoji="1" sz="4400">
          <a:solidFill>
            <a:schemeClr val="tx1"/>
          </a:solidFill>
          <a:latin typeface="Corbel" panose="020B0503020204020204" pitchFamily="34" charset="0"/>
          <a:ea typeface="メイリオ" panose="020B0604030504040204" pitchFamily="50" charset="-128"/>
        </a:defRPr>
      </a:lvl6pPr>
      <a:lvl7pPr marL="914400" algn="l" defTabSz="685800" rtl="0" fontAlgn="base">
        <a:lnSpc>
          <a:spcPct val="90000"/>
        </a:lnSpc>
        <a:spcBef>
          <a:spcPct val="0"/>
        </a:spcBef>
        <a:spcAft>
          <a:spcPct val="0"/>
        </a:spcAft>
        <a:defRPr kumimoji="1" sz="4400">
          <a:solidFill>
            <a:schemeClr val="tx1"/>
          </a:solidFill>
          <a:latin typeface="Corbel" panose="020B0503020204020204" pitchFamily="34" charset="0"/>
          <a:ea typeface="メイリオ" panose="020B0604030504040204" pitchFamily="50" charset="-128"/>
        </a:defRPr>
      </a:lvl7pPr>
      <a:lvl8pPr marL="1371600" algn="l" defTabSz="685800" rtl="0" fontAlgn="base">
        <a:lnSpc>
          <a:spcPct val="90000"/>
        </a:lnSpc>
        <a:spcBef>
          <a:spcPct val="0"/>
        </a:spcBef>
        <a:spcAft>
          <a:spcPct val="0"/>
        </a:spcAft>
        <a:defRPr kumimoji="1" sz="4400">
          <a:solidFill>
            <a:schemeClr val="tx1"/>
          </a:solidFill>
          <a:latin typeface="Corbel" panose="020B0503020204020204" pitchFamily="34" charset="0"/>
          <a:ea typeface="メイリオ" panose="020B0604030504040204" pitchFamily="50" charset="-128"/>
        </a:defRPr>
      </a:lvl8pPr>
      <a:lvl9pPr marL="1828800" algn="l" defTabSz="685800" rtl="0" fontAlgn="base">
        <a:lnSpc>
          <a:spcPct val="90000"/>
        </a:lnSpc>
        <a:spcBef>
          <a:spcPct val="0"/>
        </a:spcBef>
        <a:spcAft>
          <a:spcPct val="0"/>
        </a:spcAft>
        <a:defRPr kumimoji="1" sz="4400">
          <a:solidFill>
            <a:schemeClr val="tx1"/>
          </a:solidFill>
          <a:latin typeface="Corbel" panose="020B0503020204020204" pitchFamily="34" charset="0"/>
          <a:ea typeface="メイリオ" panose="020B0604030504040204" pitchFamily="50" charset="-128"/>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kumimoji="1"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umimoji="1"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kumimoji="1"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kumimoji="1"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kumimoji="1"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BEF8F7-6F7A-4105-8A55-2400E251D15C}"/>
              </a:ext>
            </a:extLst>
          </p:cNvPr>
          <p:cNvSpPr>
            <a:spLocks noGrp="1"/>
          </p:cNvSpPr>
          <p:nvPr>
            <p:ph type="ctrTitle"/>
          </p:nvPr>
        </p:nvSpPr>
        <p:spPr>
          <a:xfrm>
            <a:off x="1698359" y="2018325"/>
            <a:ext cx="6858000" cy="1194650"/>
          </a:xfrm>
        </p:spPr>
        <p:txBody>
          <a:bodyPr/>
          <a:lstStyle/>
          <a:p>
            <a:pPr algn="dist" eaLnBrk="1" fontAlgn="auto" hangingPunct="1">
              <a:spcAft>
                <a:spcPts val="0"/>
              </a:spcAft>
              <a:defRPr/>
            </a:pPr>
            <a:r>
              <a:rPr lang="ja-JP" altLang="en-US" sz="5400" dirty="0">
                <a:latin typeface="Yu Gothic UI" panose="020B0500000000000000" pitchFamily="50" charset="-128"/>
                <a:ea typeface="Yu Gothic UI" panose="020B0500000000000000" pitchFamily="50" charset="-128"/>
              </a:rPr>
              <a:t>第</a:t>
            </a:r>
            <a:r>
              <a:rPr lang="en-US" altLang="ja-JP" sz="5400" dirty="0">
                <a:latin typeface="Yu Gothic UI" panose="020B0500000000000000" pitchFamily="50" charset="-128"/>
                <a:ea typeface="Yu Gothic UI" panose="020B0500000000000000" pitchFamily="50" charset="-128"/>
              </a:rPr>
              <a:t>10</a:t>
            </a:r>
            <a:r>
              <a:rPr lang="ja-JP" altLang="en-US" sz="5400" dirty="0">
                <a:latin typeface="Yu Gothic UI" panose="020B0500000000000000" pitchFamily="50" charset="-128"/>
                <a:ea typeface="Yu Gothic UI" panose="020B0500000000000000" pitchFamily="50" charset="-128"/>
              </a:rPr>
              <a:t>回　対話研究会</a:t>
            </a:r>
          </a:p>
        </p:txBody>
      </p:sp>
      <p:sp>
        <p:nvSpPr>
          <p:cNvPr id="3" name="字幕 2">
            <a:extLst>
              <a:ext uri="{FF2B5EF4-FFF2-40B4-BE49-F238E27FC236}">
                <a16:creationId xmlns:a16="http://schemas.microsoft.com/office/drawing/2014/main" id="{A7E58D61-1A54-4002-87BA-CE4C4D58C429}"/>
              </a:ext>
            </a:extLst>
          </p:cNvPr>
          <p:cNvSpPr>
            <a:spLocks noGrp="1"/>
          </p:cNvSpPr>
          <p:nvPr>
            <p:ph type="subTitle" idx="1"/>
          </p:nvPr>
        </p:nvSpPr>
        <p:spPr>
          <a:xfrm>
            <a:off x="1331640" y="2378877"/>
            <a:ext cx="6858000" cy="1668197"/>
          </a:xfrm>
        </p:spPr>
        <p:txBody>
          <a:bodyPr/>
          <a:lstStyle/>
          <a:p>
            <a:pPr algn="ctr" eaLnBrk="1" fontAlgn="auto" hangingPunct="1">
              <a:spcAft>
                <a:spcPts val="0"/>
              </a:spcAft>
              <a:defRPr/>
            </a:pPr>
            <a:r>
              <a:rPr lang="ja-JP" altLang="en-US" dirty="0">
                <a:latin typeface="Meiryo UI" panose="020B0604030504040204" pitchFamily="50" charset="-128"/>
                <a:ea typeface="Meiryo UI" panose="020B0604030504040204" pitchFamily="50" charset="-128"/>
              </a:rPr>
              <a:t>　　　　</a:t>
            </a:r>
            <a:endParaRPr lang="en-US" altLang="ja-JP" dirty="0">
              <a:latin typeface="Meiryo UI" panose="020B0604030504040204" pitchFamily="50" charset="-128"/>
              <a:ea typeface="Meiryo UI" panose="020B0604030504040204" pitchFamily="50" charset="-128"/>
            </a:endParaRPr>
          </a:p>
          <a:p>
            <a:pPr algn="ctr" eaLnBrk="1" fontAlgn="auto" hangingPunct="1">
              <a:spcAft>
                <a:spcPts val="0"/>
              </a:spcAft>
              <a:defRPr/>
            </a:pPr>
            <a:endParaRPr lang="en-US" altLang="ja-JP" dirty="0">
              <a:latin typeface="Meiryo UI" panose="020B0604030504040204" pitchFamily="50" charset="-128"/>
              <a:ea typeface="Meiryo UI" panose="020B0604030504040204" pitchFamily="50" charset="-128"/>
            </a:endParaRPr>
          </a:p>
          <a:p>
            <a:pPr eaLnBrk="1" fontAlgn="auto" hangingPunct="1">
              <a:spcAft>
                <a:spcPts val="0"/>
              </a:spcAft>
              <a:defRPr/>
            </a:pPr>
            <a:endParaRPr lang="ja-JP" altLang="en-US" dirty="0">
              <a:latin typeface="Meiryo UI" panose="020B0604030504040204" pitchFamily="50" charset="-128"/>
              <a:ea typeface="Meiryo UI" panose="020B0604030504040204" pitchFamily="50" charset="-128"/>
            </a:endParaRPr>
          </a:p>
        </p:txBody>
      </p:sp>
      <p:sp>
        <p:nvSpPr>
          <p:cNvPr id="6" name="字幕 2">
            <a:extLst>
              <a:ext uri="{FF2B5EF4-FFF2-40B4-BE49-F238E27FC236}">
                <a16:creationId xmlns:a16="http://schemas.microsoft.com/office/drawing/2014/main" id="{7E09AD98-5A82-4690-A402-CC76725BA977}"/>
              </a:ext>
            </a:extLst>
          </p:cNvPr>
          <p:cNvSpPr txBox="1">
            <a:spLocks/>
          </p:cNvSpPr>
          <p:nvPr/>
        </p:nvSpPr>
        <p:spPr bwMode="auto">
          <a:xfrm>
            <a:off x="1258888" y="4759325"/>
            <a:ext cx="6626225" cy="1187450"/>
          </a:xfrm>
          <a:prstGeom prst="rect">
            <a:avLst/>
          </a:prstGeom>
          <a:noFill/>
          <a:ln>
            <a:noFill/>
          </a:ln>
          <a:effectLst/>
        </p:spPr>
        <p:txBody>
          <a:bodyPr/>
          <a:lstStyle>
            <a:lvl1pPr marL="0" indent="0" algn="ctr" rtl="0" eaLnBrk="0" fontAlgn="base" hangingPunct="0">
              <a:spcBef>
                <a:spcPct val="20000"/>
              </a:spcBef>
              <a:spcAft>
                <a:spcPct val="0"/>
              </a:spcAft>
              <a:buFontTx/>
              <a:buNone/>
              <a:defRPr kumimoji="1" sz="3200">
                <a:solidFill>
                  <a:schemeClr val="tx1"/>
                </a:solidFill>
                <a:latin typeface="ＭＳ Ｐゴシック" pitchFamily="50" charset="-128"/>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defRPr/>
            </a:pPr>
            <a:r>
              <a:rPr lang="ja-JP" altLang="en-US" kern="0" dirty="0">
                <a:latin typeface="Yu Gothic UI" panose="020B0500000000000000" pitchFamily="50" charset="-128"/>
                <a:ea typeface="Yu Gothic UI" panose="020B0500000000000000" pitchFamily="50" charset="-128"/>
              </a:rPr>
              <a:t>発表者</a:t>
            </a:r>
            <a:endParaRPr lang="en-US" altLang="ja-JP" kern="0" dirty="0">
              <a:latin typeface="Yu Gothic UI" panose="020B0500000000000000" pitchFamily="50" charset="-128"/>
              <a:ea typeface="Yu Gothic UI" panose="020B0500000000000000" pitchFamily="50" charset="-128"/>
            </a:endParaRPr>
          </a:p>
          <a:p>
            <a:pPr>
              <a:defRPr/>
            </a:pPr>
            <a:r>
              <a:rPr lang="ja-JP" altLang="en-US" kern="0" dirty="0">
                <a:latin typeface="Yu Gothic UI" panose="020B0500000000000000" pitchFamily="50" charset="-128"/>
                <a:ea typeface="Yu Gothic UI" panose="020B0500000000000000" pitchFamily="50" charset="-128"/>
              </a:rPr>
              <a:t>森田　由起子</a:t>
            </a:r>
          </a:p>
        </p:txBody>
      </p:sp>
      <p:sp>
        <p:nvSpPr>
          <p:cNvPr id="7" name="字幕 2">
            <a:extLst>
              <a:ext uri="{FF2B5EF4-FFF2-40B4-BE49-F238E27FC236}">
                <a16:creationId xmlns:a16="http://schemas.microsoft.com/office/drawing/2014/main" id="{D5A75060-5305-4AB6-AD42-CE33F9FA547F}"/>
              </a:ext>
            </a:extLst>
          </p:cNvPr>
          <p:cNvSpPr txBox="1">
            <a:spLocks/>
          </p:cNvSpPr>
          <p:nvPr/>
        </p:nvSpPr>
        <p:spPr bwMode="auto">
          <a:xfrm>
            <a:off x="1331640" y="3508817"/>
            <a:ext cx="4645968" cy="685800"/>
          </a:xfrm>
          <a:prstGeom prst="rect">
            <a:avLst/>
          </a:prstGeom>
          <a:noFill/>
          <a:ln>
            <a:noFill/>
          </a:ln>
          <a:effectLst/>
        </p:spPr>
        <p:txBody>
          <a:bodyPr/>
          <a:lstStyle>
            <a:lvl1pPr marL="0" indent="0" algn="ctr" rtl="0" eaLnBrk="0" fontAlgn="base" hangingPunct="0">
              <a:spcBef>
                <a:spcPct val="20000"/>
              </a:spcBef>
              <a:spcAft>
                <a:spcPct val="0"/>
              </a:spcAft>
              <a:buFontTx/>
              <a:buNone/>
              <a:defRPr kumimoji="1" sz="3200">
                <a:solidFill>
                  <a:schemeClr val="tx1"/>
                </a:solidFill>
                <a:latin typeface="ＭＳ Ｐゴシック" pitchFamily="50" charset="-128"/>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lgn="r">
              <a:defRPr/>
            </a:pPr>
            <a:r>
              <a:rPr lang="en-US" altLang="ja-JP" sz="2400" kern="0" dirty="0">
                <a:latin typeface="Yu Gothic UI" panose="020B0500000000000000" pitchFamily="50" charset="-128"/>
                <a:ea typeface="Yu Gothic UI" panose="020B0500000000000000" pitchFamily="50" charset="-128"/>
              </a:rPr>
              <a:t>2021</a:t>
            </a:r>
            <a:r>
              <a:rPr lang="ja-JP" altLang="en-US" sz="2400" kern="0" dirty="0">
                <a:latin typeface="Yu Gothic UI" panose="020B0500000000000000" pitchFamily="50" charset="-128"/>
                <a:ea typeface="Yu Gothic UI" panose="020B0500000000000000" pitchFamily="50" charset="-128"/>
              </a:rPr>
              <a:t>年</a:t>
            </a:r>
            <a:r>
              <a:rPr lang="en-US" altLang="ja-JP" sz="2400" kern="0" dirty="0">
                <a:latin typeface="Yu Gothic UI" panose="020B0500000000000000" pitchFamily="50" charset="-128"/>
                <a:ea typeface="Yu Gothic UI" panose="020B0500000000000000" pitchFamily="50" charset="-128"/>
              </a:rPr>
              <a:t>12</a:t>
            </a:r>
            <a:r>
              <a:rPr lang="ja-JP" altLang="en-US" sz="2400" kern="0" dirty="0">
                <a:latin typeface="Yu Gothic UI" panose="020B0500000000000000" pitchFamily="50" charset="-128"/>
                <a:ea typeface="Yu Gothic UI" panose="020B0500000000000000" pitchFamily="50" charset="-128"/>
              </a:rPr>
              <a:t>月</a:t>
            </a:r>
            <a:r>
              <a:rPr lang="en-US" altLang="ja-JP" sz="2400" kern="0" dirty="0">
                <a:latin typeface="Yu Gothic UI" panose="020B0500000000000000" pitchFamily="50" charset="-128"/>
                <a:ea typeface="Yu Gothic UI" panose="020B0500000000000000" pitchFamily="50" charset="-128"/>
              </a:rPr>
              <a:t>15</a:t>
            </a:r>
            <a:r>
              <a:rPr lang="ja-JP" altLang="en-US" sz="2400" kern="0" dirty="0">
                <a:latin typeface="Yu Gothic UI" panose="020B0500000000000000" pitchFamily="50" charset="-128"/>
                <a:ea typeface="Yu Gothic UI" panose="020B0500000000000000" pitchFamily="50" charset="-128"/>
              </a:rPr>
              <a:t>日</a:t>
            </a:r>
            <a:endParaRPr lang="en-US" altLang="ja-JP" sz="2400" kern="0" dirty="0">
              <a:latin typeface="Yu Gothic UI" panose="020B0500000000000000" pitchFamily="50" charset="-128"/>
              <a:ea typeface="Yu Gothic UI" panose="020B0500000000000000" pitchFamily="50" charset="-128"/>
            </a:endParaRPr>
          </a:p>
          <a:p>
            <a:pPr algn="l">
              <a:defRPr/>
            </a:pPr>
            <a:endParaRPr lang="en-US" altLang="ja-JP" kern="0"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9BB2CE19-D955-4A55-A713-D1EEF40220B6}"/>
              </a:ext>
            </a:extLst>
          </p:cNvPr>
          <p:cNvSpPr>
            <a:spLocks noGrp="1"/>
          </p:cNvSpPr>
          <p:nvPr>
            <p:ph type="sldNum" sz="quarter" idx="12"/>
          </p:nvPr>
        </p:nvSpPr>
        <p:spPr/>
        <p:txBody>
          <a:bodyPr/>
          <a:lstStyle/>
          <a:p>
            <a:pPr>
              <a:defRPr/>
            </a:pPr>
            <a:fld id="{D0939DD3-257A-43E0-880B-F102F4C80444}" type="slidenum">
              <a:rPr lang="en-US" smtClean="0"/>
              <a:pPr>
                <a:defRPr/>
              </a:pPr>
              <a:t>0</a:t>
            </a:fld>
            <a:endParaRPr lang="en-US"/>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5EBF89-2C11-49C8-AEF1-7E0E4A159D92}"/>
              </a:ext>
            </a:extLst>
          </p:cNvPr>
          <p:cNvSpPr>
            <a:spLocks noGrp="1"/>
          </p:cNvSpPr>
          <p:nvPr>
            <p:ph type="title"/>
          </p:nvPr>
        </p:nvSpPr>
        <p:spPr>
          <a:xfrm>
            <a:off x="611560" y="2924944"/>
            <a:ext cx="8229600" cy="778098"/>
          </a:xfrm>
        </p:spPr>
        <p:txBody>
          <a:bodyPr/>
          <a:lstStyle/>
          <a:p>
            <a:r>
              <a:rPr kumimoji="1" lang="ja-JP" altLang="en-US" sz="3200" dirty="0">
                <a:solidFill>
                  <a:srgbClr val="4D4D4D"/>
                </a:solidFill>
                <a:latin typeface="Meiryo UI" panose="020B0604030504040204" pitchFamily="50" charset="-128"/>
                <a:ea typeface="Meiryo UI" panose="020B0604030504040204" pitchFamily="50" charset="-128"/>
              </a:rPr>
              <a:t>それでは、本題へ</a:t>
            </a:r>
          </a:p>
        </p:txBody>
      </p:sp>
      <p:sp>
        <p:nvSpPr>
          <p:cNvPr id="5" name="スライド番号プレースホルダー 4">
            <a:extLst>
              <a:ext uri="{FF2B5EF4-FFF2-40B4-BE49-F238E27FC236}">
                <a16:creationId xmlns:a16="http://schemas.microsoft.com/office/drawing/2014/main" id="{A344C31E-07C9-4809-9A78-5F1830406EBD}"/>
              </a:ext>
            </a:extLst>
          </p:cNvPr>
          <p:cNvSpPr>
            <a:spLocks noGrp="1"/>
          </p:cNvSpPr>
          <p:nvPr>
            <p:ph type="sldNum" sz="quarter" idx="12"/>
          </p:nvPr>
        </p:nvSpPr>
        <p:spPr/>
        <p:txBody>
          <a:bodyPr/>
          <a:lstStyle/>
          <a:p>
            <a:pPr>
              <a:defRPr/>
            </a:pPr>
            <a:fld id="{2A8FF304-9CD3-4317-BA40-93CA40F7FA4D}" type="slidenum">
              <a:rPr lang="ja-JP" altLang="en-US" smtClean="0"/>
              <a:pPr>
                <a:defRPr/>
              </a:pPr>
              <a:t>9</a:t>
            </a:fld>
            <a:endParaRPr lang="ja-JP" altLang="en-US"/>
          </a:p>
        </p:txBody>
      </p:sp>
    </p:spTree>
    <p:extLst>
      <p:ext uri="{BB962C8B-B14F-4D97-AF65-F5344CB8AC3E}">
        <p14:creationId xmlns:p14="http://schemas.microsoft.com/office/powerpoint/2010/main" val="3912365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163A51-B05D-432B-B885-B91223A8D842}"/>
              </a:ext>
            </a:extLst>
          </p:cNvPr>
          <p:cNvSpPr>
            <a:spLocks noGrp="1"/>
          </p:cNvSpPr>
          <p:nvPr>
            <p:ph type="title"/>
          </p:nvPr>
        </p:nvSpPr>
        <p:spPr>
          <a:xfrm>
            <a:off x="323528" y="160337"/>
            <a:ext cx="8229600" cy="532359"/>
          </a:xfrm>
        </p:spPr>
        <p:txBody>
          <a:bodyPr/>
          <a:lstStyle/>
          <a:p>
            <a:r>
              <a:rPr kumimoji="1" lang="ja-JP" altLang="en-US" sz="2400" dirty="0">
                <a:solidFill>
                  <a:srgbClr val="4D4D4D"/>
                </a:solidFill>
                <a:latin typeface="Yu Gothic UI" panose="020B0500000000000000" pitchFamily="50" charset="-128"/>
                <a:ea typeface="Yu Gothic UI" panose="020B0500000000000000" pitchFamily="50" charset="-128"/>
              </a:rPr>
              <a:t>本の内容（目次）</a:t>
            </a:r>
          </a:p>
        </p:txBody>
      </p:sp>
      <p:sp>
        <p:nvSpPr>
          <p:cNvPr id="3" name="コンテンツ プレースホルダー 2">
            <a:extLst>
              <a:ext uri="{FF2B5EF4-FFF2-40B4-BE49-F238E27FC236}">
                <a16:creationId xmlns:a16="http://schemas.microsoft.com/office/drawing/2014/main" id="{95D4BF3F-95BE-465B-8B1F-C40FE91550B7}"/>
              </a:ext>
            </a:extLst>
          </p:cNvPr>
          <p:cNvSpPr>
            <a:spLocks noGrp="1"/>
          </p:cNvSpPr>
          <p:nvPr>
            <p:ph idx="1"/>
          </p:nvPr>
        </p:nvSpPr>
        <p:spPr>
          <a:xfrm>
            <a:off x="395536" y="620688"/>
            <a:ext cx="8229600" cy="4525963"/>
          </a:xfrm>
        </p:spPr>
        <p:txBody>
          <a:bodyPr/>
          <a:lstStyle/>
          <a:p>
            <a:pPr marL="514350" indent="-514350">
              <a:buFont typeface="+mj-lt"/>
              <a:buAutoNum type="arabicPeriod"/>
            </a:pPr>
            <a:r>
              <a:rPr kumimoji="1" lang="ja-JP" altLang="en-US" sz="1800" dirty="0">
                <a:solidFill>
                  <a:schemeClr val="bg1">
                    <a:lumMod val="65000"/>
                  </a:schemeClr>
                </a:solidFill>
                <a:latin typeface="Yu Gothic UI" panose="020B0500000000000000" pitchFamily="50" charset="-128"/>
                <a:ea typeface="Yu Gothic UI" panose="020B0500000000000000" pitchFamily="50" charset="-128"/>
              </a:rPr>
              <a:t>「聞くこと」は忘れられている</a:t>
            </a:r>
            <a:endParaRPr kumimoji="1" lang="en-US" altLang="ja-JP" sz="1800" dirty="0">
              <a:solidFill>
                <a:schemeClr val="bg1">
                  <a:lumMod val="65000"/>
                </a:schemeClr>
              </a:solidFill>
              <a:latin typeface="Yu Gothic UI" panose="020B0500000000000000" pitchFamily="50" charset="-128"/>
              <a:ea typeface="Yu Gothic UI" panose="020B0500000000000000" pitchFamily="50" charset="-128"/>
            </a:endParaRPr>
          </a:p>
          <a:p>
            <a:pPr marL="514350" indent="-514350">
              <a:buFont typeface="+mj-lt"/>
              <a:buAutoNum type="arabicPeriod"/>
            </a:pPr>
            <a:r>
              <a:rPr lang="ja-JP" altLang="en-US" sz="1800" dirty="0">
                <a:solidFill>
                  <a:schemeClr val="bg1">
                    <a:lumMod val="65000"/>
                  </a:schemeClr>
                </a:solidFill>
                <a:latin typeface="Yu Gothic UI" panose="020B0500000000000000" pitchFamily="50" charset="-128"/>
                <a:ea typeface="Yu Gothic UI" panose="020B0500000000000000" pitchFamily="50" charset="-128"/>
              </a:rPr>
              <a:t>私たちは、きちんと話を聞いてもらえた経験が少ない</a:t>
            </a:r>
            <a:endParaRPr lang="en-US" altLang="ja-JP" sz="1800" dirty="0">
              <a:solidFill>
                <a:schemeClr val="bg1">
                  <a:lumMod val="65000"/>
                </a:schemeClr>
              </a:solidFill>
              <a:latin typeface="Yu Gothic UI" panose="020B0500000000000000" pitchFamily="50" charset="-128"/>
              <a:ea typeface="Yu Gothic UI" panose="020B0500000000000000" pitchFamily="50" charset="-128"/>
            </a:endParaRPr>
          </a:p>
          <a:p>
            <a:pPr marL="514350" indent="-514350">
              <a:buFont typeface="+mj-lt"/>
              <a:buAutoNum type="arabicPeriod"/>
            </a:pPr>
            <a:r>
              <a:rPr kumimoji="1" lang="ja-JP" altLang="en-US" sz="1800" dirty="0">
                <a:solidFill>
                  <a:schemeClr val="bg1">
                    <a:lumMod val="65000"/>
                  </a:schemeClr>
                </a:solidFill>
                <a:latin typeface="Yu Gothic UI" panose="020B0500000000000000" pitchFamily="50" charset="-128"/>
                <a:ea typeface="Yu Gothic UI" panose="020B0500000000000000" pitchFamily="50" charset="-128"/>
              </a:rPr>
              <a:t>聞くことが人生をおもしろくし、自分自身もおもしろい人物にする</a:t>
            </a:r>
            <a:endParaRPr kumimoji="1" lang="en-US" altLang="ja-JP" sz="1800" dirty="0">
              <a:solidFill>
                <a:schemeClr val="bg1">
                  <a:lumMod val="65000"/>
                </a:schemeClr>
              </a:solidFill>
              <a:latin typeface="Yu Gothic UI" panose="020B0500000000000000" pitchFamily="50" charset="-128"/>
              <a:ea typeface="Yu Gothic UI" panose="020B0500000000000000" pitchFamily="50" charset="-128"/>
            </a:endParaRPr>
          </a:p>
          <a:p>
            <a:pPr marL="514350" indent="-514350">
              <a:buFont typeface="+mj-lt"/>
              <a:buAutoNum type="arabicPeriod"/>
            </a:pPr>
            <a:r>
              <a:rPr lang="ja-JP" altLang="en-US" sz="1800" dirty="0">
                <a:solidFill>
                  <a:srgbClr val="C72F05"/>
                </a:solidFill>
                <a:latin typeface="Yu Gothic UI" panose="020B0500000000000000" pitchFamily="50" charset="-128"/>
                <a:ea typeface="Yu Gothic UI" panose="020B0500000000000000" pitchFamily="50" charset="-128"/>
              </a:rPr>
              <a:t>親しい人との仲もレッテルからも「聞くこと」が守ってくれる</a:t>
            </a:r>
            <a:endParaRPr lang="en-US" altLang="ja-JP" sz="1800" dirty="0">
              <a:solidFill>
                <a:srgbClr val="C72F05"/>
              </a:solidFill>
              <a:latin typeface="Yu Gothic UI" panose="020B0500000000000000" pitchFamily="50" charset="-128"/>
              <a:ea typeface="Yu Gothic UI" panose="020B0500000000000000" pitchFamily="50" charset="-128"/>
            </a:endParaRPr>
          </a:p>
          <a:p>
            <a:pPr marL="514350" indent="-514350">
              <a:buFont typeface="+mj-lt"/>
              <a:buAutoNum type="arabicPeriod"/>
            </a:pPr>
            <a:r>
              <a:rPr kumimoji="1" lang="ja-JP" altLang="en-US" sz="1800" dirty="0">
                <a:solidFill>
                  <a:schemeClr val="bg1">
                    <a:lumMod val="50000"/>
                  </a:schemeClr>
                </a:solidFill>
                <a:latin typeface="Yu Gothic UI" panose="020B0500000000000000" pitchFamily="50" charset="-128"/>
                <a:ea typeface="Yu Gothic UI" panose="020B0500000000000000" pitchFamily="50" charset="-128"/>
              </a:rPr>
              <a:t>「空気が読めない」とはそもそも何が起こっているのか</a:t>
            </a:r>
            <a:endParaRPr kumimoji="1" lang="en-US" altLang="ja-JP" sz="1800" dirty="0">
              <a:solidFill>
                <a:schemeClr val="bg1">
                  <a:lumMod val="50000"/>
                </a:schemeClr>
              </a:solidFill>
              <a:latin typeface="Yu Gothic UI" panose="020B0500000000000000" pitchFamily="50" charset="-128"/>
              <a:ea typeface="Yu Gothic UI" panose="020B0500000000000000" pitchFamily="50" charset="-128"/>
            </a:endParaRPr>
          </a:p>
          <a:p>
            <a:pPr marL="514350" indent="-514350">
              <a:buFont typeface="+mj-lt"/>
              <a:buAutoNum type="arabicPeriod"/>
            </a:pPr>
            <a:r>
              <a:rPr lang="ja-JP" altLang="en-US" sz="1800" dirty="0">
                <a:solidFill>
                  <a:srgbClr val="C72F05"/>
                </a:solidFill>
                <a:latin typeface="Yu Gothic UI" panose="020B0500000000000000" pitchFamily="50" charset="-128"/>
                <a:ea typeface="Yu Gothic UI" panose="020B0500000000000000" pitchFamily="50" charset="-128"/>
              </a:rPr>
              <a:t>「会話」には我慢という技術がいる</a:t>
            </a:r>
            <a:endParaRPr lang="en-US" altLang="ja-JP" sz="1800" dirty="0">
              <a:solidFill>
                <a:srgbClr val="C72F05"/>
              </a:solidFill>
              <a:latin typeface="Yu Gothic UI" panose="020B0500000000000000" pitchFamily="50" charset="-128"/>
              <a:ea typeface="Yu Gothic UI" panose="020B0500000000000000" pitchFamily="50" charset="-128"/>
            </a:endParaRPr>
          </a:p>
          <a:p>
            <a:pPr marL="514350" indent="-514350">
              <a:buFont typeface="+mj-lt"/>
              <a:buAutoNum type="arabicPeriod"/>
            </a:pPr>
            <a:r>
              <a:rPr kumimoji="1" lang="ja-JP" altLang="en-US" sz="1800" dirty="0">
                <a:solidFill>
                  <a:schemeClr val="bg1">
                    <a:lumMod val="65000"/>
                  </a:schemeClr>
                </a:solidFill>
                <a:latin typeface="Yu Gothic UI" panose="020B0500000000000000" pitchFamily="50" charset="-128"/>
                <a:ea typeface="Yu Gothic UI" panose="020B0500000000000000" pitchFamily="50" charset="-128"/>
              </a:rPr>
              <a:t>反対意見を聞くことは「相手の言うことを聞かなければならない</a:t>
            </a:r>
            <a:r>
              <a:rPr lang="ja-JP" altLang="en-US" sz="1800" dirty="0">
                <a:solidFill>
                  <a:schemeClr val="bg1">
                    <a:lumMod val="65000"/>
                  </a:schemeClr>
                </a:solidFill>
                <a:latin typeface="Yu Gothic UI" panose="020B0500000000000000" pitchFamily="50" charset="-128"/>
                <a:ea typeface="Yu Gothic UI" panose="020B0500000000000000" pitchFamily="50" charset="-128"/>
              </a:rPr>
              <a:t>」ことではない</a:t>
            </a:r>
            <a:endParaRPr lang="en-US" altLang="ja-JP" sz="1800" dirty="0">
              <a:solidFill>
                <a:schemeClr val="bg1">
                  <a:lumMod val="65000"/>
                </a:schemeClr>
              </a:solidFill>
              <a:latin typeface="Yu Gothic UI" panose="020B0500000000000000" pitchFamily="50" charset="-128"/>
              <a:ea typeface="Yu Gothic UI" panose="020B0500000000000000" pitchFamily="50" charset="-128"/>
            </a:endParaRPr>
          </a:p>
          <a:p>
            <a:pPr marL="514350" indent="-514350">
              <a:buFont typeface="+mj-lt"/>
              <a:buAutoNum type="arabicPeriod"/>
            </a:pPr>
            <a:r>
              <a:rPr lang="ja-JP" altLang="en-US" sz="1800" dirty="0">
                <a:solidFill>
                  <a:schemeClr val="bg1">
                    <a:lumMod val="65000"/>
                  </a:schemeClr>
                </a:solidFill>
                <a:latin typeface="Yu Gothic UI" panose="020B0500000000000000" pitchFamily="50" charset="-128"/>
                <a:ea typeface="Yu Gothic UI" panose="020B0500000000000000" pitchFamily="50" charset="-128"/>
              </a:rPr>
              <a:t>ビックヒットは消費者の声を「聴く」ことから生まれる</a:t>
            </a:r>
            <a:endParaRPr lang="en-US" altLang="ja-JP" sz="1800" dirty="0">
              <a:solidFill>
                <a:schemeClr val="bg1">
                  <a:lumMod val="65000"/>
                </a:schemeClr>
              </a:solidFill>
              <a:latin typeface="Yu Gothic UI" panose="020B0500000000000000" pitchFamily="50" charset="-128"/>
              <a:ea typeface="Yu Gothic UI" panose="020B0500000000000000" pitchFamily="50" charset="-128"/>
            </a:endParaRPr>
          </a:p>
          <a:p>
            <a:pPr marL="514350" indent="-514350">
              <a:buFont typeface="+mj-lt"/>
              <a:buAutoNum type="arabicPeriod"/>
            </a:pPr>
            <a:r>
              <a:rPr lang="ja-JP" altLang="en-US" sz="1800" dirty="0">
                <a:solidFill>
                  <a:srgbClr val="C72F05"/>
                </a:solidFill>
                <a:latin typeface="Yu Gothic UI" panose="020B0500000000000000" pitchFamily="50" charset="-128"/>
                <a:ea typeface="Yu Gothic UI" panose="020B0500000000000000" pitchFamily="50" charset="-128"/>
              </a:rPr>
              <a:t>チームワークは話をコントロールしたいという思いを手放したところにやってくる</a:t>
            </a:r>
            <a:endParaRPr lang="en-US" altLang="ja-JP" sz="1800" dirty="0">
              <a:solidFill>
                <a:srgbClr val="C72F05"/>
              </a:solidFill>
              <a:latin typeface="Yu Gothic UI" panose="020B0500000000000000" pitchFamily="50" charset="-128"/>
              <a:ea typeface="Yu Gothic UI" panose="020B0500000000000000" pitchFamily="50" charset="-128"/>
            </a:endParaRPr>
          </a:p>
          <a:p>
            <a:pPr marL="514350" indent="-514350">
              <a:buFont typeface="+mj-lt"/>
              <a:buAutoNum type="arabicPeriod"/>
            </a:pPr>
            <a:r>
              <a:rPr lang="ja-JP" altLang="en-US" sz="1800" dirty="0">
                <a:solidFill>
                  <a:schemeClr val="bg1">
                    <a:lumMod val="65000"/>
                  </a:schemeClr>
                </a:solidFill>
                <a:latin typeface="Yu Gothic UI" panose="020B0500000000000000" pitchFamily="50" charset="-128"/>
                <a:ea typeface="Yu Gothic UI" panose="020B0500000000000000" pitchFamily="50" charset="-128"/>
              </a:rPr>
              <a:t>話にだまされる人、だまされない人</a:t>
            </a:r>
            <a:endParaRPr lang="en-US" altLang="ja-JP" sz="1800" dirty="0">
              <a:solidFill>
                <a:schemeClr val="bg1">
                  <a:lumMod val="65000"/>
                </a:schemeClr>
              </a:solidFill>
              <a:latin typeface="Yu Gothic UI" panose="020B0500000000000000" pitchFamily="50" charset="-128"/>
              <a:ea typeface="Yu Gothic UI" panose="020B0500000000000000" pitchFamily="50" charset="-128"/>
            </a:endParaRPr>
          </a:p>
          <a:p>
            <a:pPr marL="514350" indent="-514350">
              <a:buFont typeface="+mj-lt"/>
              <a:buAutoNum type="arabicPeriod"/>
            </a:pPr>
            <a:r>
              <a:rPr lang="ja-JP" altLang="en-US" sz="1800" dirty="0">
                <a:solidFill>
                  <a:schemeClr val="bg1">
                    <a:lumMod val="65000"/>
                  </a:schemeClr>
                </a:solidFill>
                <a:latin typeface="Yu Gothic UI" panose="020B0500000000000000" pitchFamily="50" charset="-128"/>
                <a:ea typeface="Yu Gothic UI" panose="020B0500000000000000" pitchFamily="50" charset="-128"/>
              </a:rPr>
              <a:t>他人とする会話は、自分の内なる声に影響する</a:t>
            </a:r>
            <a:endParaRPr lang="en-US" altLang="ja-JP" sz="1800" dirty="0">
              <a:solidFill>
                <a:schemeClr val="bg1">
                  <a:lumMod val="65000"/>
                </a:schemeClr>
              </a:solidFill>
              <a:latin typeface="Yu Gothic UI" panose="020B0500000000000000" pitchFamily="50" charset="-128"/>
              <a:ea typeface="Yu Gothic UI" panose="020B0500000000000000" pitchFamily="50" charset="-128"/>
            </a:endParaRPr>
          </a:p>
          <a:p>
            <a:pPr marL="514350" indent="-514350">
              <a:buFont typeface="+mj-lt"/>
              <a:buAutoNum type="arabicPeriod"/>
            </a:pPr>
            <a:r>
              <a:rPr lang="ja-JP" altLang="en-US" sz="1800" dirty="0">
                <a:solidFill>
                  <a:srgbClr val="C72F05"/>
                </a:solidFill>
                <a:latin typeface="Yu Gothic UI" panose="020B0500000000000000" pitchFamily="50" charset="-128"/>
                <a:ea typeface="Yu Gothic UI" panose="020B0500000000000000" pitchFamily="50" charset="-128"/>
              </a:rPr>
              <a:t>「アドバイスをしよう」と思って聞くと失敗する</a:t>
            </a:r>
            <a:endParaRPr lang="en-US" altLang="ja-JP" sz="1800" dirty="0">
              <a:solidFill>
                <a:srgbClr val="C72F05"/>
              </a:solidFill>
              <a:latin typeface="Yu Gothic UI" panose="020B0500000000000000" pitchFamily="50" charset="-128"/>
              <a:ea typeface="Yu Gothic UI" panose="020B0500000000000000" pitchFamily="50" charset="-128"/>
            </a:endParaRPr>
          </a:p>
          <a:p>
            <a:pPr marL="514350" indent="-514350">
              <a:buFont typeface="+mj-lt"/>
              <a:buAutoNum type="arabicPeriod"/>
            </a:pPr>
            <a:r>
              <a:rPr lang="ja-JP" altLang="en-US" sz="1800" dirty="0">
                <a:solidFill>
                  <a:schemeClr val="bg1">
                    <a:lumMod val="65000"/>
                  </a:schemeClr>
                </a:solidFill>
                <a:latin typeface="Yu Gothic UI" panose="020B0500000000000000" pitchFamily="50" charset="-128"/>
                <a:ea typeface="Yu Gothic UI" panose="020B0500000000000000" pitchFamily="50" charset="-128"/>
              </a:rPr>
              <a:t>騒音は孤独のはじまり</a:t>
            </a:r>
            <a:endParaRPr lang="en-US" altLang="ja-JP" sz="1800" dirty="0">
              <a:solidFill>
                <a:schemeClr val="bg1">
                  <a:lumMod val="65000"/>
                </a:schemeClr>
              </a:solidFill>
              <a:latin typeface="Yu Gothic UI" panose="020B0500000000000000" pitchFamily="50" charset="-128"/>
              <a:ea typeface="Yu Gothic UI" panose="020B0500000000000000" pitchFamily="50" charset="-128"/>
            </a:endParaRPr>
          </a:p>
          <a:p>
            <a:pPr marL="514350" indent="-514350">
              <a:buFont typeface="+mj-lt"/>
              <a:buAutoNum type="arabicPeriod"/>
            </a:pPr>
            <a:r>
              <a:rPr lang="ja-JP" altLang="en-US" sz="1800" dirty="0">
                <a:solidFill>
                  <a:schemeClr val="bg1">
                    <a:lumMod val="65000"/>
                  </a:schemeClr>
                </a:solidFill>
                <a:latin typeface="Yu Gothic UI" panose="020B0500000000000000" pitchFamily="50" charset="-128"/>
                <a:ea typeface="Yu Gothic UI" panose="020B0500000000000000" pitchFamily="50" charset="-128"/>
              </a:rPr>
              <a:t>スマートフォンに依存させればさせるほど、企業は儲かる</a:t>
            </a:r>
            <a:endParaRPr lang="en-US" altLang="ja-JP" sz="1800" dirty="0">
              <a:solidFill>
                <a:schemeClr val="bg1">
                  <a:lumMod val="65000"/>
                </a:schemeClr>
              </a:solidFill>
              <a:latin typeface="Yu Gothic UI" panose="020B0500000000000000" pitchFamily="50" charset="-128"/>
              <a:ea typeface="Yu Gothic UI" panose="020B0500000000000000" pitchFamily="50" charset="-128"/>
            </a:endParaRPr>
          </a:p>
          <a:p>
            <a:pPr marL="514350" indent="-514350">
              <a:buFont typeface="+mj-lt"/>
              <a:buAutoNum type="arabicPeriod"/>
            </a:pPr>
            <a:r>
              <a:rPr lang="ja-JP" altLang="en-US" sz="1800" dirty="0">
                <a:solidFill>
                  <a:srgbClr val="C72F05"/>
                </a:solidFill>
                <a:latin typeface="Yu Gothic UI" panose="020B0500000000000000" pitchFamily="50" charset="-128"/>
                <a:ea typeface="Yu Gothic UI" panose="020B0500000000000000" pitchFamily="50" charset="-128"/>
              </a:rPr>
              <a:t>「間」をいとわない人はより多くの情報を引き出す</a:t>
            </a:r>
            <a:endParaRPr lang="en-US" altLang="ja-JP" sz="1800" dirty="0">
              <a:solidFill>
                <a:srgbClr val="C72F05"/>
              </a:solidFill>
              <a:latin typeface="Yu Gothic UI" panose="020B0500000000000000" pitchFamily="50" charset="-128"/>
              <a:ea typeface="Yu Gothic UI" panose="020B0500000000000000" pitchFamily="50" charset="-128"/>
            </a:endParaRPr>
          </a:p>
          <a:p>
            <a:pPr marL="514350" indent="-514350">
              <a:buFont typeface="+mj-lt"/>
              <a:buAutoNum type="arabicPeriod"/>
            </a:pPr>
            <a:r>
              <a:rPr lang="ja-JP" altLang="en-US" sz="1800" dirty="0">
                <a:solidFill>
                  <a:schemeClr val="bg1">
                    <a:lumMod val="65000"/>
                  </a:schemeClr>
                </a:solidFill>
                <a:latin typeface="Yu Gothic UI" panose="020B0500000000000000" pitchFamily="50" charset="-128"/>
                <a:ea typeface="Yu Gothic UI" panose="020B0500000000000000" pitchFamily="50" charset="-128"/>
              </a:rPr>
              <a:t>人間関係を破綻させるもっとも多い原因は相手の話を聞かないこと</a:t>
            </a:r>
            <a:endParaRPr lang="en-US" altLang="ja-JP" sz="1800" dirty="0">
              <a:solidFill>
                <a:schemeClr val="bg1">
                  <a:lumMod val="65000"/>
                </a:schemeClr>
              </a:solidFill>
              <a:latin typeface="Yu Gothic UI" panose="020B0500000000000000" pitchFamily="50" charset="-128"/>
              <a:ea typeface="Yu Gothic UI" panose="020B0500000000000000" pitchFamily="50" charset="-128"/>
            </a:endParaRPr>
          </a:p>
          <a:p>
            <a:pPr marL="514350" indent="-514350">
              <a:buFont typeface="+mj-lt"/>
              <a:buAutoNum type="arabicPeriod"/>
            </a:pPr>
            <a:r>
              <a:rPr lang="ja-JP" altLang="en-US" sz="1800" dirty="0">
                <a:solidFill>
                  <a:srgbClr val="C72F05"/>
                </a:solidFill>
                <a:latin typeface="Yu Gothic UI" panose="020B0500000000000000" pitchFamily="50" charset="-128"/>
                <a:ea typeface="Yu Gothic UI" panose="020B0500000000000000" pitchFamily="50" charset="-128"/>
              </a:rPr>
              <a:t>だれの話を「聴く」かは自分で決められる</a:t>
            </a:r>
            <a:endParaRPr lang="en-US" altLang="ja-JP" sz="1800" dirty="0">
              <a:solidFill>
                <a:srgbClr val="C72F05"/>
              </a:solidFill>
              <a:latin typeface="Yu Gothic UI" panose="020B0500000000000000" pitchFamily="50" charset="-128"/>
              <a:ea typeface="Yu Gothic UI" panose="020B0500000000000000" pitchFamily="50" charset="-128"/>
            </a:endParaRPr>
          </a:p>
          <a:p>
            <a:pPr marL="514350" indent="-514350">
              <a:buFont typeface="+mj-lt"/>
              <a:buAutoNum type="arabicPeriod"/>
            </a:pPr>
            <a:r>
              <a:rPr lang="ja-JP" altLang="en-US" sz="1800" dirty="0">
                <a:solidFill>
                  <a:schemeClr val="bg1">
                    <a:lumMod val="65000"/>
                  </a:schemeClr>
                </a:solidFill>
                <a:latin typeface="Yu Gothic UI" panose="020B0500000000000000" pitchFamily="50" charset="-128"/>
                <a:ea typeface="Yu Gothic UI" panose="020B0500000000000000" pitchFamily="50" charset="-128"/>
              </a:rPr>
              <a:t>「聴くこと」は学ぶこと</a:t>
            </a:r>
            <a:endParaRPr lang="en-US" altLang="ja-JP" sz="1800" dirty="0">
              <a:solidFill>
                <a:schemeClr val="bg1">
                  <a:lumMod val="65000"/>
                </a:schemeClr>
              </a:solidFill>
              <a:latin typeface="Yu Gothic UI" panose="020B0500000000000000" pitchFamily="50" charset="-128"/>
              <a:ea typeface="Yu Gothic UI" panose="020B0500000000000000" pitchFamily="50" charset="-128"/>
            </a:endParaRPr>
          </a:p>
          <a:p>
            <a:pPr marL="514350" indent="-514350">
              <a:buFont typeface="+mj-lt"/>
              <a:buAutoNum type="arabicPeriod"/>
            </a:pPr>
            <a:endParaRPr lang="en-US" altLang="ja-JP" dirty="0"/>
          </a:p>
        </p:txBody>
      </p:sp>
      <p:sp>
        <p:nvSpPr>
          <p:cNvPr id="5" name="スライド番号プレースホルダー 4">
            <a:extLst>
              <a:ext uri="{FF2B5EF4-FFF2-40B4-BE49-F238E27FC236}">
                <a16:creationId xmlns:a16="http://schemas.microsoft.com/office/drawing/2014/main" id="{534E20F2-3803-4D5E-92D3-4C70C1A790BF}"/>
              </a:ext>
            </a:extLst>
          </p:cNvPr>
          <p:cNvSpPr>
            <a:spLocks noGrp="1"/>
          </p:cNvSpPr>
          <p:nvPr>
            <p:ph type="sldNum" sz="quarter" idx="12"/>
          </p:nvPr>
        </p:nvSpPr>
        <p:spPr/>
        <p:txBody>
          <a:bodyPr/>
          <a:lstStyle/>
          <a:p>
            <a:pPr>
              <a:defRPr/>
            </a:pPr>
            <a:fld id="{2A8FF304-9CD3-4317-BA40-93CA40F7FA4D}" type="slidenum">
              <a:rPr lang="ja-JP" altLang="en-US" smtClean="0"/>
              <a:pPr>
                <a:defRPr/>
              </a:pPr>
              <a:t>10</a:t>
            </a:fld>
            <a:endParaRPr lang="ja-JP" altLang="en-US"/>
          </a:p>
        </p:txBody>
      </p:sp>
    </p:spTree>
    <p:extLst>
      <p:ext uri="{BB962C8B-B14F-4D97-AF65-F5344CB8AC3E}">
        <p14:creationId xmlns:p14="http://schemas.microsoft.com/office/powerpoint/2010/main" val="2944503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88695D-510E-4F2B-BA4F-2B025A73FD30}"/>
              </a:ext>
            </a:extLst>
          </p:cNvPr>
          <p:cNvSpPr>
            <a:spLocks noGrp="1"/>
          </p:cNvSpPr>
          <p:nvPr>
            <p:ph type="title"/>
          </p:nvPr>
        </p:nvSpPr>
        <p:spPr>
          <a:xfrm>
            <a:off x="312862" y="196849"/>
            <a:ext cx="7200800" cy="566738"/>
          </a:xfrm>
        </p:spPr>
        <p:txBody>
          <a:bodyPr anchor="t"/>
          <a:lstStyle/>
          <a:p>
            <a:pPr algn="l"/>
            <a:r>
              <a:rPr kumimoji="1" lang="ja-JP" altLang="en-US" sz="1800" dirty="0">
                <a:solidFill>
                  <a:srgbClr val="4D4D4D"/>
                </a:solidFill>
                <a:latin typeface="Yu Gothic UI" panose="020B0500000000000000" pitchFamily="50" charset="-128"/>
                <a:ea typeface="Yu Gothic UI" panose="020B0500000000000000" pitchFamily="50" charset="-128"/>
              </a:rPr>
              <a:t>４．親しい人との仲もレッテルからも「聞くこと」が守ってくれる</a:t>
            </a:r>
          </a:p>
        </p:txBody>
      </p:sp>
      <p:sp>
        <p:nvSpPr>
          <p:cNvPr id="3" name="コンテンツ プレースホルダー 2">
            <a:extLst>
              <a:ext uri="{FF2B5EF4-FFF2-40B4-BE49-F238E27FC236}">
                <a16:creationId xmlns:a16="http://schemas.microsoft.com/office/drawing/2014/main" id="{2007E24F-AB5C-458B-80EE-183B765035DB}"/>
              </a:ext>
            </a:extLst>
          </p:cNvPr>
          <p:cNvSpPr>
            <a:spLocks noGrp="1"/>
          </p:cNvSpPr>
          <p:nvPr>
            <p:ph idx="1"/>
          </p:nvPr>
        </p:nvSpPr>
        <p:spPr>
          <a:xfrm>
            <a:off x="1835696" y="2790128"/>
            <a:ext cx="6434534" cy="2719193"/>
          </a:xfrm>
          <a:ln w="19050">
            <a:solidFill>
              <a:srgbClr val="4D4D4D"/>
            </a:solidFill>
          </a:ln>
        </p:spPr>
        <p:txBody>
          <a:bodyPr/>
          <a:lstStyle/>
          <a:p>
            <a:r>
              <a:rPr lang="ja-JP" altLang="en-US" sz="2400" dirty="0">
                <a:solidFill>
                  <a:srgbClr val="4D4D4D"/>
                </a:solidFill>
                <a:latin typeface="Meiryo UI" panose="020B0604030504040204" pitchFamily="50" charset="-128"/>
                <a:ea typeface="Meiryo UI" panose="020B0604030504040204" pitchFamily="50" charset="-128"/>
              </a:rPr>
              <a:t>つながりの大切さ</a:t>
            </a:r>
            <a:endParaRPr lang="en-US" altLang="ja-JP" sz="2400" dirty="0">
              <a:solidFill>
                <a:srgbClr val="4D4D4D"/>
              </a:solidFill>
              <a:latin typeface="Meiryo UI" panose="020B0604030504040204" pitchFamily="50" charset="-128"/>
              <a:ea typeface="Meiryo UI" panose="020B0604030504040204" pitchFamily="50" charset="-128"/>
            </a:endParaRPr>
          </a:p>
          <a:p>
            <a:r>
              <a:rPr lang="ja-JP" altLang="en-US" sz="2400" dirty="0">
                <a:solidFill>
                  <a:srgbClr val="4D4D4D"/>
                </a:solidFill>
                <a:latin typeface="Meiryo UI" panose="020B0604030504040204" pitchFamily="50" charset="-128"/>
                <a:ea typeface="Meiryo UI" panose="020B0604030504040204" pitchFamily="50" charset="-128"/>
              </a:rPr>
              <a:t>友情を維持する最良の方法は日常的な会話</a:t>
            </a:r>
            <a:endParaRPr lang="en-US" altLang="ja-JP" sz="2400" dirty="0">
              <a:solidFill>
                <a:srgbClr val="4D4D4D"/>
              </a:solidFill>
              <a:latin typeface="Meiryo UI" panose="020B0604030504040204" pitchFamily="50" charset="-128"/>
              <a:ea typeface="Meiryo UI" panose="020B0604030504040204" pitchFamily="50" charset="-128"/>
            </a:endParaRPr>
          </a:p>
          <a:p>
            <a:r>
              <a:rPr kumimoji="1" lang="ja-JP" altLang="en-US" sz="2400" dirty="0">
                <a:solidFill>
                  <a:srgbClr val="4D4D4D"/>
                </a:solidFill>
                <a:latin typeface="Meiryo UI" panose="020B0604030504040204" pitchFamily="50" charset="-128"/>
                <a:ea typeface="Meiryo UI" panose="020B0604030504040204" pitchFamily="50" charset="-128"/>
              </a:rPr>
              <a:t>聴くことによって、プロフィールやアイコンの奥にある相手の本当の姿を知ることができる</a:t>
            </a:r>
            <a:endParaRPr kumimoji="1" lang="en-US" altLang="ja-JP" sz="2400" dirty="0">
              <a:solidFill>
                <a:srgbClr val="4D4D4D"/>
              </a:solidFill>
              <a:latin typeface="Meiryo UI" panose="020B0604030504040204" pitchFamily="50" charset="-128"/>
              <a:ea typeface="Meiryo UI" panose="020B0604030504040204" pitchFamily="50" charset="-128"/>
            </a:endParaRPr>
          </a:p>
          <a:p>
            <a:r>
              <a:rPr lang="ja-JP" altLang="en-US" sz="2400" dirty="0">
                <a:solidFill>
                  <a:srgbClr val="4D4D4D"/>
                </a:solidFill>
                <a:latin typeface="Meiryo UI" panose="020B0604030504040204" pitchFamily="50" charset="-128"/>
                <a:ea typeface="Meiryo UI" panose="020B0604030504040204" pitchFamily="50" charset="-128"/>
              </a:rPr>
              <a:t>聴くことによって思い込みやアンコンシャスバイアスから自分を守ってくれる</a:t>
            </a:r>
            <a:endParaRPr kumimoji="1" lang="ja-JP" altLang="en-US" sz="2400" dirty="0">
              <a:solidFill>
                <a:srgbClr val="4D4D4D"/>
              </a:solidFill>
              <a:latin typeface="Meiryo UI" panose="020B0604030504040204" pitchFamily="50" charset="-128"/>
              <a:ea typeface="Meiryo UI" panose="020B0604030504040204" pitchFamily="50" charset="-128"/>
            </a:endParaRPr>
          </a:p>
        </p:txBody>
      </p:sp>
      <p:sp>
        <p:nvSpPr>
          <p:cNvPr id="9" name="テキスト プレースホルダー 8">
            <a:extLst>
              <a:ext uri="{FF2B5EF4-FFF2-40B4-BE49-F238E27FC236}">
                <a16:creationId xmlns:a16="http://schemas.microsoft.com/office/drawing/2014/main" id="{FC67FCC4-F29A-4EE9-85D4-C918A83A118D}"/>
              </a:ext>
            </a:extLst>
          </p:cNvPr>
          <p:cNvSpPr>
            <a:spLocks noGrp="1"/>
          </p:cNvSpPr>
          <p:nvPr>
            <p:ph type="body" sz="half" idx="2"/>
          </p:nvPr>
        </p:nvSpPr>
        <p:spPr>
          <a:xfrm>
            <a:off x="529208" y="1412776"/>
            <a:ext cx="4402832" cy="842066"/>
          </a:xfrm>
          <a:ln w="63500" cmpd="dbl">
            <a:solidFill>
              <a:schemeClr val="accent1"/>
            </a:solidFill>
          </a:ln>
        </p:spPr>
        <p:txBody>
          <a:bodyPr lIns="36000" tIns="36000" rIns="36000" bIns="36000" anchor="ctr"/>
          <a:lstStyle/>
          <a:p>
            <a:pPr algn="just"/>
            <a:r>
              <a:rPr lang="ja-JP" altLang="en-US" sz="3600" dirty="0">
                <a:solidFill>
                  <a:srgbClr val="4D4D4D"/>
                </a:solidFill>
                <a:latin typeface="Yu Gothic UI" panose="020B0500000000000000" pitchFamily="50" charset="-128"/>
                <a:ea typeface="Yu Gothic UI" panose="020B0500000000000000" pitchFamily="50" charset="-128"/>
              </a:rPr>
              <a:t>　ラベリング・バイアス</a:t>
            </a:r>
            <a:endParaRPr lang="ja-JP" altLang="en-US" dirty="0"/>
          </a:p>
        </p:txBody>
      </p:sp>
      <p:sp>
        <p:nvSpPr>
          <p:cNvPr id="5" name="スライド番号プレースホルダー 4">
            <a:extLst>
              <a:ext uri="{FF2B5EF4-FFF2-40B4-BE49-F238E27FC236}">
                <a16:creationId xmlns:a16="http://schemas.microsoft.com/office/drawing/2014/main" id="{FB554177-25A2-480F-8C9B-2580B91645D5}"/>
              </a:ext>
            </a:extLst>
          </p:cNvPr>
          <p:cNvSpPr>
            <a:spLocks noGrp="1"/>
          </p:cNvSpPr>
          <p:nvPr>
            <p:ph type="sldNum" sz="quarter" idx="12"/>
          </p:nvPr>
        </p:nvSpPr>
        <p:spPr/>
        <p:txBody>
          <a:bodyPr/>
          <a:lstStyle/>
          <a:p>
            <a:pPr>
              <a:defRPr/>
            </a:pPr>
            <a:fld id="{2A8FF304-9CD3-4317-BA40-93CA40F7FA4D}" type="slidenum">
              <a:rPr lang="ja-JP" altLang="en-US" smtClean="0"/>
              <a:pPr>
                <a:defRPr/>
              </a:pPr>
              <a:t>11</a:t>
            </a:fld>
            <a:endParaRPr lang="ja-JP" altLang="en-US"/>
          </a:p>
        </p:txBody>
      </p:sp>
    </p:spTree>
    <p:extLst>
      <p:ext uri="{BB962C8B-B14F-4D97-AF65-F5344CB8AC3E}">
        <p14:creationId xmlns:p14="http://schemas.microsoft.com/office/powerpoint/2010/main" val="2159470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88695D-510E-4F2B-BA4F-2B025A73FD30}"/>
              </a:ext>
            </a:extLst>
          </p:cNvPr>
          <p:cNvSpPr>
            <a:spLocks noGrp="1"/>
          </p:cNvSpPr>
          <p:nvPr>
            <p:ph type="title"/>
          </p:nvPr>
        </p:nvSpPr>
        <p:spPr>
          <a:xfrm>
            <a:off x="312862" y="196849"/>
            <a:ext cx="7200800" cy="566738"/>
          </a:xfrm>
        </p:spPr>
        <p:txBody>
          <a:bodyPr anchor="t"/>
          <a:lstStyle/>
          <a:p>
            <a:pPr algn="l"/>
            <a:r>
              <a:rPr lang="ja-JP" altLang="en-US" sz="1800" dirty="0">
                <a:solidFill>
                  <a:srgbClr val="4D4D4D"/>
                </a:solidFill>
                <a:latin typeface="Yu Gothic UI" panose="020B0500000000000000" pitchFamily="50" charset="-128"/>
                <a:ea typeface="Yu Gothic UI" panose="020B0500000000000000" pitchFamily="50" charset="-128"/>
              </a:rPr>
              <a:t>６</a:t>
            </a:r>
            <a:r>
              <a:rPr kumimoji="1" lang="ja-JP" altLang="en-US" sz="1800" dirty="0">
                <a:solidFill>
                  <a:srgbClr val="4D4D4D"/>
                </a:solidFill>
                <a:latin typeface="Yu Gothic UI" panose="020B0500000000000000" pitchFamily="50" charset="-128"/>
                <a:ea typeface="Yu Gothic UI" panose="020B0500000000000000" pitchFamily="50" charset="-128"/>
              </a:rPr>
              <a:t>．「会話」には我慢という技術がいる</a:t>
            </a:r>
            <a:br>
              <a:rPr kumimoji="1" lang="ja-JP" altLang="en-US" sz="1800" dirty="0">
                <a:solidFill>
                  <a:srgbClr val="4D4D4D"/>
                </a:solidFill>
                <a:latin typeface="Yu Gothic UI" panose="020B0500000000000000" pitchFamily="50" charset="-128"/>
                <a:ea typeface="Yu Gothic UI" panose="020B0500000000000000" pitchFamily="50" charset="-128"/>
              </a:rPr>
            </a:br>
            <a:endParaRPr kumimoji="1" lang="ja-JP" altLang="en-US" sz="1800" dirty="0">
              <a:solidFill>
                <a:srgbClr val="4D4D4D"/>
              </a:solidFill>
              <a:latin typeface="Yu Gothic UI" panose="020B0500000000000000" pitchFamily="50" charset="-128"/>
              <a:ea typeface="Yu Gothic UI" panose="020B0500000000000000" pitchFamily="50" charset="-128"/>
            </a:endParaRPr>
          </a:p>
        </p:txBody>
      </p:sp>
      <p:sp>
        <p:nvSpPr>
          <p:cNvPr id="3" name="コンテンツ プレースホルダー 2">
            <a:extLst>
              <a:ext uri="{FF2B5EF4-FFF2-40B4-BE49-F238E27FC236}">
                <a16:creationId xmlns:a16="http://schemas.microsoft.com/office/drawing/2014/main" id="{2007E24F-AB5C-458B-80EE-183B765035DB}"/>
              </a:ext>
            </a:extLst>
          </p:cNvPr>
          <p:cNvSpPr>
            <a:spLocks noGrp="1"/>
          </p:cNvSpPr>
          <p:nvPr>
            <p:ph idx="1"/>
          </p:nvPr>
        </p:nvSpPr>
        <p:spPr>
          <a:xfrm>
            <a:off x="1835696" y="2790128"/>
            <a:ext cx="6434534" cy="2719193"/>
          </a:xfrm>
          <a:ln w="19050">
            <a:solidFill>
              <a:srgbClr val="4D4D4D"/>
            </a:solidFill>
          </a:ln>
        </p:spPr>
        <p:txBody>
          <a:bodyPr/>
          <a:lstStyle/>
          <a:p>
            <a:r>
              <a:rPr kumimoji="1" lang="ja-JP" altLang="en-US" sz="2400" dirty="0">
                <a:solidFill>
                  <a:srgbClr val="4D4D4D"/>
                </a:solidFill>
                <a:latin typeface="Meiryo UI" panose="020B0604030504040204" pitchFamily="50" charset="-128"/>
                <a:ea typeface="Meiryo UI" panose="020B0604030504040204" pitchFamily="50" charset="-128"/>
              </a:rPr>
              <a:t>会議（対面・</a:t>
            </a:r>
            <a:r>
              <a:rPr kumimoji="1" lang="en-US" altLang="ja-JP" sz="2400" dirty="0">
                <a:solidFill>
                  <a:srgbClr val="4D4D4D"/>
                </a:solidFill>
                <a:latin typeface="Meiryo UI" panose="020B0604030504040204" pitchFamily="50" charset="-128"/>
                <a:ea typeface="Meiryo UI" panose="020B0604030504040204" pitchFamily="50" charset="-128"/>
              </a:rPr>
              <a:t>WEB</a:t>
            </a:r>
            <a:r>
              <a:rPr kumimoji="1" lang="ja-JP" altLang="en-US" sz="2400" dirty="0">
                <a:solidFill>
                  <a:srgbClr val="4D4D4D"/>
                </a:solidFill>
                <a:latin typeface="Meiryo UI" panose="020B0604030504040204" pitchFamily="50" charset="-128"/>
                <a:ea typeface="Meiryo UI" panose="020B0604030504040204" pitchFamily="50" charset="-128"/>
              </a:rPr>
              <a:t>）⇒限られた時間</a:t>
            </a:r>
          </a:p>
          <a:p>
            <a:r>
              <a:rPr kumimoji="1" lang="ja-JP" altLang="en-US" sz="2400" dirty="0">
                <a:solidFill>
                  <a:srgbClr val="4D4D4D"/>
                </a:solidFill>
                <a:latin typeface="Meiryo UI" panose="020B0604030504040204" pitchFamily="50" charset="-128"/>
                <a:ea typeface="Meiryo UI" panose="020B0604030504040204" pitchFamily="50" charset="-128"/>
              </a:rPr>
              <a:t>相手の話を聞いていない</a:t>
            </a:r>
          </a:p>
          <a:p>
            <a:r>
              <a:rPr kumimoji="1" lang="ja-JP" altLang="en-US" sz="2400" dirty="0">
                <a:solidFill>
                  <a:srgbClr val="4D4D4D"/>
                </a:solidFill>
                <a:latin typeface="Meiryo UI" panose="020B0604030504040204" pitchFamily="50" charset="-128"/>
                <a:ea typeface="Meiryo UI" panose="020B0604030504040204" pitchFamily="50" charset="-128"/>
              </a:rPr>
              <a:t>「次に自分は何をどのタイミングで話そうか」</a:t>
            </a:r>
          </a:p>
          <a:p>
            <a:r>
              <a:rPr kumimoji="1" lang="ja-JP" altLang="en-US" sz="2400" dirty="0">
                <a:solidFill>
                  <a:srgbClr val="4D4D4D"/>
                </a:solidFill>
                <a:latin typeface="Meiryo UI" panose="020B0604030504040204" pitchFamily="50" charset="-128"/>
                <a:ea typeface="Meiryo UI" panose="020B0604030504040204" pitchFamily="50" charset="-128"/>
              </a:rPr>
              <a:t>人の思考は話すことよりもずっと速いため、時々上の空になってしまう（思考の寄り道）</a:t>
            </a:r>
          </a:p>
          <a:p>
            <a:r>
              <a:rPr kumimoji="1" lang="ja-JP" altLang="en-US" sz="2400" dirty="0">
                <a:solidFill>
                  <a:srgbClr val="4D4D4D"/>
                </a:solidFill>
                <a:latin typeface="Meiryo UI" panose="020B0604030504040204" pitchFamily="50" charset="-128"/>
                <a:ea typeface="Meiryo UI" panose="020B0604030504040204" pitchFamily="50" charset="-128"/>
              </a:rPr>
              <a:t>余白は聴くことに使う</a:t>
            </a:r>
          </a:p>
          <a:p>
            <a:endParaRPr kumimoji="1" lang="ja-JP" altLang="en-US" sz="2400" dirty="0">
              <a:solidFill>
                <a:srgbClr val="4D4D4D"/>
              </a:solidFill>
              <a:latin typeface="Meiryo UI" panose="020B0604030504040204" pitchFamily="50" charset="-128"/>
              <a:ea typeface="Meiryo UI" panose="020B0604030504040204" pitchFamily="50" charset="-128"/>
            </a:endParaRPr>
          </a:p>
        </p:txBody>
      </p:sp>
      <p:sp>
        <p:nvSpPr>
          <p:cNvPr id="9" name="テキスト プレースホルダー 8">
            <a:extLst>
              <a:ext uri="{FF2B5EF4-FFF2-40B4-BE49-F238E27FC236}">
                <a16:creationId xmlns:a16="http://schemas.microsoft.com/office/drawing/2014/main" id="{FC67FCC4-F29A-4EE9-85D4-C918A83A118D}"/>
              </a:ext>
            </a:extLst>
          </p:cNvPr>
          <p:cNvSpPr>
            <a:spLocks noGrp="1"/>
          </p:cNvSpPr>
          <p:nvPr>
            <p:ph type="body" sz="half" idx="2"/>
          </p:nvPr>
        </p:nvSpPr>
        <p:spPr>
          <a:xfrm>
            <a:off x="529208" y="1412776"/>
            <a:ext cx="4546848" cy="842066"/>
          </a:xfrm>
          <a:ln w="63500" cmpd="dbl">
            <a:solidFill>
              <a:schemeClr val="accent1"/>
            </a:solidFill>
          </a:ln>
        </p:spPr>
        <p:txBody>
          <a:bodyPr lIns="36000" tIns="36000" rIns="36000" bIns="36000" anchor="ctr"/>
          <a:lstStyle/>
          <a:p>
            <a:pPr algn="just"/>
            <a:r>
              <a:rPr lang="ja-JP" altLang="en-US" sz="3600" dirty="0">
                <a:solidFill>
                  <a:srgbClr val="4D4D4D"/>
                </a:solidFill>
                <a:latin typeface="Yu Gothic UI" panose="020B0500000000000000" pitchFamily="50" charset="-128"/>
                <a:ea typeface="Yu Gothic UI" panose="020B0500000000000000" pitchFamily="50" charset="-128"/>
              </a:rPr>
              <a:t>　会話を邪魔するもの</a:t>
            </a:r>
            <a:endParaRPr lang="ja-JP" altLang="en-US" dirty="0"/>
          </a:p>
        </p:txBody>
      </p:sp>
      <p:sp>
        <p:nvSpPr>
          <p:cNvPr id="5" name="スライド番号プレースホルダー 4">
            <a:extLst>
              <a:ext uri="{FF2B5EF4-FFF2-40B4-BE49-F238E27FC236}">
                <a16:creationId xmlns:a16="http://schemas.microsoft.com/office/drawing/2014/main" id="{FB554177-25A2-480F-8C9B-2580B91645D5}"/>
              </a:ext>
            </a:extLst>
          </p:cNvPr>
          <p:cNvSpPr>
            <a:spLocks noGrp="1"/>
          </p:cNvSpPr>
          <p:nvPr>
            <p:ph type="sldNum" sz="quarter" idx="12"/>
          </p:nvPr>
        </p:nvSpPr>
        <p:spPr/>
        <p:txBody>
          <a:bodyPr/>
          <a:lstStyle/>
          <a:p>
            <a:pPr>
              <a:defRPr/>
            </a:pPr>
            <a:fld id="{2A8FF304-9CD3-4317-BA40-93CA40F7FA4D}" type="slidenum">
              <a:rPr lang="ja-JP" altLang="en-US" smtClean="0"/>
              <a:pPr>
                <a:defRPr/>
              </a:pPr>
              <a:t>12</a:t>
            </a:fld>
            <a:endParaRPr lang="ja-JP" altLang="en-US"/>
          </a:p>
        </p:txBody>
      </p:sp>
    </p:spTree>
    <p:extLst>
      <p:ext uri="{BB962C8B-B14F-4D97-AF65-F5344CB8AC3E}">
        <p14:creationId xmlns:p14="http://schemas.microsoft.com/office/powerpoint/2010/main" val="2121525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88695D-510E-4F2B-BA4F-2B025A73FD30}"/>
              </a:ext>
            </a:extLst>
          </p:cNvPr>
          <p:cNvSpPr>
            <a:spLocks noGrp="1"/>
          </p:cNvSpPr>
          <p:nvPr>
            <p:ph type="title"/>
          </p:nvPr>
        </p:nvSpPr>
        <p:spPr>
          <a:xfrm>
            <a:off x="312862" y="196849"/>
            <a:ext cx="7643514" cy="566738"/>
          </a:xfrm>
        </p:spPr>
        <p:txBody>
          <a:bodyPr anchor="t"/>
          <a:lstStyle/>
          <a:p>
            <a:pPr algn="l"/>
            <a:r>
              <a:rPr kumimoji="1" lang="ja-JP" altLang="en-US" sz="1800" dirty="0">
                <a:solidFill>
                  <a:srgbClr val="4D4D4D"/>
                </a:solidFill>
                <a:latin typeface="Yu Gothic UI" panose="020B0500000000000000" pitchFamily="50" charset="-128"/>
                <a:ea typeface="Yu Gothic UI" panose="020B0500000000000000" pitchFamily="50" charset="-128"/>
              </a:rPr>
              <a:t>９．チームワークは話をコントロールしたいという思いを手放したところにやってくる</a:t>
            </a:r>
            <a:br>
              <a:rPr kumimoji="1" lang="ja-JP" altLang="en-US" sz="1800" dirty="0">
                <a:solidFill>
                  <a:srgbClr val="4D4D4D"/>
                </a:solidFill>
                <a:latin typeface="Yu Gothic UI" panose="020B0500000000000000" pitchFamily="50" charset="-128"/>
                <a:ea typeface="Yu Gothic UI" panose="020B0500000000000000" pitchFamily="50" charset="-128"/>
              </a:rPr>
            </a:br>
            <a:endParaRPr kumimoji="1" lang="ja-JP" altLang="en-US" sz="1800" dirty="0">
              <a:solidFill>
                <a:srgbClr val="4D4D4D"/>
              </a:solidFill>
              <a:latin typeface="Yu Gothic UI" panose="020B0500000000000000" pitchFamily="50" charset="-128"/>
              <a:ea typeface="Yu Gothic UI" panose="020B0500000000000000" pitchFamily="50" charset="-128"/>
            </a:endParaRPr>
          </a:p>
        </p:txBody>
      </p:sp>
      <p:sp>
        <p:nvSpPr>
          <p:cNvPr id="3" name="コンテンツ プレースホルダー 2">
            <a:extLst>
              <a:ext uri="{FF2B5EF4-FFF2-40B4-BE49-F238E27FC236}">
                <a16:creationId xmlns:a16="http://schemas.microsoft.com/office/drawing/2014/main" id="{2007E24F-AB5C-458B-80EE-183B765035DB}"/>
              </a:ext>
            </a:extLst>
          </p:cNvPr>
          <p:cNvSpPr>
            <a:spLocks noGrp="1"/>
          </p:cNvSpPr>
          <p:nvPr>
            <p:ph idx="1"/>
          </p:nvPr>
        </p:nvSpPr>
        <p:spPr>
          <a:xfrm>
            <a:off x="1835696" y="2790128"/>
            <a:ext cx="6434534" cy="3087144"/>
          </a:xfrm>
          <a:ln w="19050">
            <a:solidFill>
              <a:srgbClr val="4D4D4D"/>
            </a:solidFill>
          </a:ln>
        </p:spPr>
        <p:txBody>
          <a:bodyPr/>
          <a:lstStyle/>
          <a:p>
            <a:r>
              <a:rPr kumimoji="1" lang="ja-JP" altLang="en-US" sz="2400" dirty="0">
                <a:solidFill>
                  <a:srgbClr val="4D4D4D"/>
                </a:solidFill>
                <a:latin typeface="Meiryo UI" panose="020B0604030504040204" pitchFamily="50" charset="-128"/>
                <a:ea typeface="Meiryo UI" panose="020B0604030504040204" pitchFamily="50" charset="-128"/>
              </a:rPr>
              <a:t>会議（対面・</a:t>
            </a:r>
            <a:r>
              <a:rPr kumimoji="1" lang="en-US" altLang="ja-JP" sz="2400" dirty="0">
                <a:solidFill>
                  <a:srgbClr val="4D4D4D"/>
                </a:solidFill>
                <a:latin typeface="Meiryo UI" panose="020B0604030504040204" pitchFamily="50" charset="-128"/>
                <a:ea typeface="Meiryo UI" panose="020B0604030504040204" pitchFamily="50" charset="-128"/>
              </a:rPr>
              <a:t>WEB</a:t>
            </a:r>
            <a:r>
              <a:rPr kumimoji="1" lang="ja-JP" altLang="en-US" sz="2400" dirty="0">
                <a:solidFill>
                  <a:srgbClr val="4D4D4D"/>
                </a:solidFill>
                <a:latin typeface="Meiryo UI" panose="020B0604030504040204" pitchFamily="50" charset="-128"/>
                <a:ea typeface="Meiryo UI" panose="020B0604030504040204" pitchFamily="50" charset="-128"/>
              </a:rPr>
              <a:t>）⇒限られた時間、結論</a:t>
            </a:r>
          </a:p>
          <a:p>
            <a:endParaRPr kumimoji="1" lang="ja-JP" altLang="en-US" sz="2400" dirty="0">
              <a:solidFill>
                <a:srgbClr val="4D4D4D"/>
              </a:solidFill>
              <a:latin typeface="Meiryo UI" panose="020B0604030504040204" pitchFamily="50" charset="-128"/>
              <a:ea typeface="Meiryo UI" panose="020B0604030504040204" pitchFamily="50" charset="-128"/>
            </a:endParaRPr>
          </a:p>
          <a:p>
            <a:r>
              <a:rPr kumimoji="1" lang="ja-JP" altLang="en-US" sz="2400" dirty="0">
                <a:solidFill>
                  <a:srgbClr val="4D4D4D"/>
                </a:solidFill>
                <a:latin typeface="Meiryo UI" panose="020B0604030504040204" pitchFamily="50" charset="-128"/>
                <a:ea typeface="Meiryo UI" panose="020B0604030504040204" pitchFamily="50" charset="-128"/>
              </a:rPr>
              <a:t>対話会</a:t>
            </a:r>
          </a:p>
          <a:p>
            <a:pPr lvl="1"/>
            <a:r>
              <a:rPr kumimoji="1" lang="ja-JP" altLang="en-US" sz="2000" dirty="0">
                <a:solidFill>
                  <a:srgbClr val="4D4D4D"/>
                </a:solidFill>
                <a:latin typeface="Meiryo UI" panose="020B0604030504040204" pitchFamily="50" charset="-128"/>
                <a:ea typeface="Meiryo UI" panose="020B0604030504040204" pitchFamily="50" charset="-128"/>
              </a:rPr>
              <a:t>相手の話を聞くことに集中する</a:t>
            </a:r>
          </a:p>
          <a:p>
            <a:pPr lvl="1"/>
            <a:r>
              <a:rPr kumimoji="1" lang="ja-JP" altLang="en-US" sz="2000" dirty="0">
                <a:solidFill>
                  <a:srgbClr val="4D4D4D"/>
                </a:solidFill>
                <a:latin typeface="Meiryo UI" panose="020B0604030504040204" pitchFamily="50" charset="-128"/>
                <a:ea typeface="Meiryo UI" panose="020B0604030504040204" pitchFamily="50" charset="-128"/>
              </a:rPr>
              <a:t>今日は自分は話をしなくてもよいかも</a:t>
            </a:r>
          </a:p>
          <a:p>
            <a:pPr lvl="1"/>
            <a:r>
              <a:rPr kumimoji="1" lang="ja-JP" altLang="en-US" sz="2000" dirty="0">
                <a:solidFill>
                  <a:srgbClr val="4D4D4D"/>
                </a:solidFill>
                <a:latin typeface="Meiryo UI" panose="020B0604030504040204" pitchFamily="50" charset="-128"/>
                <a:ea typeface="Meiryo UI" panose="020B0604030504040204" pitchFamily="50" charset="-128"/>
              </a:rPr>
              <a:t>ファシリテータは話をまとめなくてもよいかも</a:t>
            </a:r>
          </a:p>
          <a:p>
            <a:pPr lvl="1"/>
            <a:r>
              <a:rPr kumimoji="1" lang="ja-JP" altLang="en-US" sz="2000" dirty="0">
                <a:solidFill>
                  <a:srgbClr val="4D4D4D"/>
                </a:solidFill>
                <a:latin typeface="Meiryo UI" panose="020B0604030504040204" pitchFamily="50" charset="-128"/>
                <a:ea typeface="Meiryo UI" panose="020B0604030504040204" pitchFamily="50" charset="-128"/>
              </a:rPr>
              <a:t>この場限り、終わったら手放してよい、が安心感</a:t>
            </a:r>
          </a:p>
          <a:p>
            <a:endParaRPr kumimoji="1" lang="ja-JP" altLang="en-US" sz="2400" dirty="0">
              <a:solidFill>
                <a:srgbClr val="4D4D4D"/>
              </a:solidFill>
              <a:latin typeface="Meiryo UI" panose="020B0604030504040204" pitchFamily="50" charset="-128"/>
              <a:ea typeface="Meiryo UI" panose="020B0604030504040204" pitchFamily="50" charset="-128"/>
            </a:endParaRPr>
          </a:p>
        </p:txBody>
      </p:sp>
      <p:sp>
        <p:nvSpPr>
          <p:cNvPr id="9" name="テキスト プレースホルダー 8">
            <a:extLst>
              <a:ext uri="{FF2B5EF4-FFF2-40B4-BE49-F238E27FC236}">
                <a16:creationId xmlns:a16="http://schemas.microsoft.com/office/drawing/2014/main" id="{FC67FCC4-F29A-4EE9-85D4-C918A83A118D}"/>
              </a:ext>
            </a:extLst>
          </p:cNvPr>
          <p:cNvSpPr>
            <a:spLocks noGrp="1"/>
          </p:cNvSpPr>
          <p:nvPr>
            <p:ph type="body" sz="half" idx="2"/>
          </p:nvPr>
        </p:nvSpPr>
        <p:spPr>
          <a:xfrm>
            <a:off x="529208" y="1412776"/>
            <a:ext cx="3754760" cy="842066"/>
          </a:xfrm>
          <a:ln w="63500" cmpd="dbl">
            <a:solidFill>
              <a:schemeClr val="accent1"/>
            </a:solidFill>
          </a:ln>
        </p:spPr>
        <p:txBody>
          <a:bodyPr lIns="36000" tIns="36000" rIns="36000" bIns="36000" anchor="ctr"/>
          <a:lstStyle/>
          <a:p>
            <a:pPr algn="just"/>
            <a:r>
              <a:rPr lang="ja-JP" altLang="en-US" sz="3600" dirty="0">
                <a:solidFill>
                  <a:srgbClr val="4D4D4D"/>
                </a:solidFill>
                <a:latin typeface="Yu Gothic UI" panose="020B0500000000000000" pitchFamily="50" charset="-128"/>
                <a:ea typeface="Yu Gothic UI" panose="020B0500000000000000" pitchFamily="50" charset="-128"/>
              </a:rPr>
              <a:t>　心理的安全性</a:t>
            </a:r>
            <a:endParaRPr lang="ja-JP" altLang="en-US" dirty="0"/>
          </a:p>
        </p:txBody>
      </p:sp>
      <p:sp>
        <p:nvSpPr>
          <p:cNvPr id="5" name="スライド番号プレースホルダー 4">
            <a:extLst>
              <a:ext uri="{FF2B5EF4-FFF2-40B4-BE49-F238E27FC236}">
                <a16:creationId xmlns:a16="http://schemas.microsoft.com/office/drawing/2014/main" id="{FB554177-25A2-480F-8C9B-2580B91645D5}"/>
              </a:ext>
            </a:extLst>
          </p:cNvPr>
          <p:cNvSpPr>
            <a:spLocks noGrp="1"/>
          </p:cNvSpPr>
          <p:nvPr>
            <p:ph type="sldNum" sz="quarter" idx="12"/>
          </p:nvPr>
        </p:nvSpPr>
        <p:spPr/>
        <p:txBody>
          <a:bodyPr/>
          <a:lstStyle/>
          <a:p>
            <a:pPr>
              <a:defRPr/>
            </a:pPr>
            <a:fld id="{2A8FF304-9CD3-4317-BA40-93CA40F7FA4D}" type="slidenum">
              <a:rPr lang="ja-JP" altLang="en-US" smtClean="0"/>
              <a:pPr>
                <a:defRPr/>
              </a:pPr>
              <a:t>13</a:t>
            </a:fld>
            <a:endParaRPr lang="ja-JP" altLang="en-US"/>
          </a:p>
        </p:txBody>
      </p:sp>
    </p:spTree>
    <p:extLst>
      <p:ext uri="{BB962C8B-B14F-4D97-AF65-F5344CB8AC3E}">
        <p14:creationId xmlns:p14="http://schemas.microsoft.com/office/powerpoint/2010/main" val="2687153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88695D-510E-4F2B-BA4F-2B025A73FD30}"/>
              </a:ext>
            </a:extLst>
          </p:cNvPr>
          <p:cNvSpPr>
            <a:spLocks noGrp="1"/>
          </p:cNvSpPr>
          <p:nvPr>
            <p:ph type="title"/>
          </p:nvPr>
        </p:nvSpPr>
        <p:spPr>
          <a:xfrm>
            <a:off x="312862" y="196849"/>
            <a:ext cx="7643514" cy="566738"/>
          </a:xfrm>
        </p:spPr>
        <p:txBody>
          <a:bodyPr anchor="t"/>
          <a:lstStyle/>
          <a:p>
            <a:pPr algn="l"/>
            <a:r>
              <a:rPr kumimoji="1" lang="en-US" altLang="ja-JP" sz="1800" dirty="0">
                <a:solidFill>
                  <a:srgbClr val="4D4D4D"/>
                </a:solidFill>
                <a:latin typeface="Yu Gothic UI" panose="020B0500000000000000" pitchFamily="50" charset="-128"/>
                <a:ea typeface="Yu Gothic UI" panose="020B0500000000000000" pitchFamily="50" charset="-128"/>
              </a:rPr>
              <a:t>1</a:t>
            </a:r>
            <a:r>
              <a:rPr lang="en-US" altLang="ja-JP" sz="1800" dirty="0">
                <a:solidFill>
                  <a:srgbClr val="4D4D4D"/>
                </a:solidFill>
                <a:latin typeface="Yu Gothic UI" panose="020B0500000000000000" pitchFamily="50" charset="-128"/>
                <a:ea typeface="Yu Gothic UI" panose="020B0500000000000000" pitchFamily="50" charset="-128"/>
              </a:rPr>
              <a:t>2</a:t>
            </a:r>
            <a:r>
              <a:rPr kumimoji="1" lang="ja-JP" altLang="en-US" sz="1800" dirty="0">
                <a:solidFill>
                  <a:srgbClr val="4D4D4D"/>
                </a:solidFill>
                <a:latin typeface="Yu Gothic UI" panose="020B0500000000000000" pitchFamily="50" charset="-128"/>
                <a:ea typeface="Yu Gothic UI" panose="020B0500000000000000" pitchFamily="50" charset="-128"/>
              </a:rPr>
              <a:t>．「アドバイスをしよう」と思って聞くと失敗する</a:t>
            </a:r>
            <a:br>
              <a:rPr kumimoji="1" lang="ja-JP" altLang="en-US" sz="1800" dirty="0">
                <a:solidFill>
                  <a:srgbClr val="4D4D4D"/>
                </a:solidFill>
                <a:latin typeface="Yu Gothic UI" panose="020B0500000000000000" pitchFamily="50" charset="-128"/>
                <a:ea typeface="Yu Gothic UI" panose="020B0500000000000000" pitchFamily="50" charset="-128"/>
              </a:rPr>
            </a:br>
            <a:br>
              <a:rPr kumimoji="1" lang="ja-JP" altLang="en-US" sz="1800" dirty="0">
                <a:solidFill>
                  <a:srgbClr val="4D4D4D"/>
                </a:solidFill>
                <a:latin typeface="Yu Gothic UI" panose="020B0500000000000000" pitchFamily="50" charset="-128"/>
                <a:ea typeface="Yu Gothic UI" panose="020B0500000000000000" pitchFamily="50" charset="-128"/>
              </a:rPr>
            </a:br>
            <a:endParaRPr kumimoji="1" lang="ja-JP" altLang="en-US" sz="1800" dirty="0">
              <a:solidFill>
                <a:srgbClr val="4D4D4D"/>
              </a:solidFill>
              <a:latin typeface="Yu Gothic UI" panose="020B0500000000000000" pitchFamily="50" charset="-128"/>
              <a:ea typeface="Yu Gothic UI" panose="020B0500000000000000" pitchFamily="50" charset="-128"/>
            </a:endParaRPr>
          </a:p>
        </p:txBody>
      </p:sp>
      <p:sp>
        <p:nvSpPr>
          <p:cNvPr id="3" name="コンテンツ プレースホルダー 2">
            <a:extLst>
              <a:ext uri="{FF2B5EF4-FFF2-40B4-BE49-F238E27FC236}">
                <a16:creationId xmlns:a16="http://schemas.microsoft.com/office/drawing/2014/main" id="{2007E24F-AB5C-458B-80EE-183B765035DB}"/>
              </a:ext>
            </a:extLst>
          </p:cNvPr>
          <p:cNvSpPr>
            <a:spLocks noGrp="1"/>
          </p:cNvSpPr>
          <p:nvPr>
            <p:ph idx="1"/>
          </p:nvPr>
        </p:nvSpPr>
        <p:spPr>
          <a:xfrm>
            <a:off x="1619672" y="2790128"/>
            <a:ext cx="6650558" cy="2943128"/>
          </a:xfrm>
          <a:ln w="19050">
            <a:solidFill>
              <a:srgbClr val="4D4D4D"/>
            </a:solidFill>
          </a:ln>
        </p:spPr>
        <p:txBody>
          <a:bodyPr/>
          <a:lstStyle/>
          <a:p>
            <a:r>
              <a:rPr kumimoji="1" lang="ja-JP" altLang="en-US" sz="2400" dirty="0">
                <a:solidFill>
                  <a:srgbClr val="4D4D4D"/>
                </a:solidFill>
                <a:latin typeface="Meiryo UI" panose="020B0604030504040204" pitchFamily="50" charset="-128"/>
                <a:ea typeface="Meiryo UI" panose="020B0604030504040204" pitchFamily="50" charset="-128"/>
              </a:rPr>
              <a:t>救ってあげよう、助言してあげよう　のワナ</a:t>
            </a:r>
          </a:p>
          <a:p>
            <a:r>
              <a:rPr kumimoji="1" lang="ja-JP" altLang="en-US" sz="2400" dirty="0">
                <a:solidFill>
                  <a:srgbClr val="4D4D4D"/>
                </a:solidFill>
                <a:latin typeface="Meiryo UI" panose="020B0604030504040204" pitchFamily="50" charset="-128"/>
                <a:ea typeface="Meiryo UI" panose="020B0604030504040204" pitchFamily="50" charset="-128"/>
              </a:rPr>
              <a:t>たいていは相手は聴いてほしいだけ</a:t>
            </a:r>
          </a:p>
          <a:p>
            <a:r>
              <a:rPr kumimoji="1" lang="ja-JP" altLang="en-US" sz="2400" dirty="0">
                <a:solidFill>
                  <a:srgbClr val="4D4D4D"/>
                </a:solidFill>
                <a:latin typeface="Meiryo UI" panose="020B0604030504040204" pitchFamily="50" charset="-128"/>
                <a:ea typeface="Meiryo UI" panose="020B0604030504040204" pitchFamily="50" charset="-128"/>
              </a:rPr>
              <a:t>相手が自分で気づく方が相手の解決能力があがる</a:t>
            </a:r>
          </a:p>
          <a:p>
            <a:r>
              <a:rPr kumimoji="1" lang="ja-JP" altLang="en-US" sz="2400" dirty="0">
                <a:solidFill>
                  <a:srgbClr val="4D4D4D"/>
                </a:solidFill>
                <a:latin typeface="Meiryo UI" panose="020B0604030504040204" pitchFamily="50" charset="-128"/>
                <a:ea typeface="Meiryo UI" panose="020B0604030504040204" pitchFamily="50" charset="-128"/>
              </a:rPr>
              <a:t>上下関係にあると命令に聞こえる</a:t>
            </a:r>
          </a:p>
          <a:p>
            <a:endParaRPr kumimoji="1" lang="ja-JP" altLang="en-US" sz="2400" dirty="0">
              <a:solidFill>
                <a:srgbClr val="4D4D4D"/>
              </a:solidFill>
              <a:latin typeface="Meiryo UI" panose="020B0604030504040204" pitchFamily="50" charset="-128"/>
              <a:ea typeface="Meiryo UI" panose="020B0604030504040204" pitchFamily="50" charset="-128"/>
            </a:endParaRPr>
          </a:p>
          <a:p>
            <a:r>
              <a:rPr kumimoji="1" lang="ja-JP" altLang="en-US" sz="2400" dirty="0">
                <a:solidFill>
                  <a:srgbClr val="4D4D4D"/>
                </a:solidFill>
                <a:latin typeface="Meiryo UI" panose="020B0604030504040204" pitchFamily="50" charset="-128"/>
                <a:ea typeface="Meiryo UI" panose="020B0604030504040204" pitchFamily="50" charset="-128"/>
              </a:rPr>
              <a:t>「自分のことは自分で解決してね」</a:t>
            </a:r>
          </a:p>
        </p:txBody>
      </p:sp>
      <p:sp>
        <p:nvSpPr>
          <p:cNvPr id="9" name="テキスト プレースホルダー 8">
            <a:extLst>
              <a:ext uri="{FF2B5EF4-FFF2-40B4-BE49-F238E27FC236}">
                <a16:creationId xmlns:a16="http://schemas.microsoft.com/office/drawing/2014/main" id="{FC67FCC4-F29A-4EE9-85D4-C918A83A118D}"/>
              </a:ext>
            </a:extLst>
          </p:cNvPr>
          <p:cNvSpPr>
            <a:spLocks noGrp="1"/>
          </p:cNvSpPr>
          <p:nvPr>
            <p:ph type="body" sz="half" idx="2"/>
          </p:nvPr>
        </p:nvSpPr>
        <p:spPr>
          <a:xfrm>
            <a:off x="529208" y="1412776"/>
            <a:ext cx="5050904" cy="842066"/>
          </a:xfrm>
          <a:ln w="63500" cmpd="dbl">
            <a:solidFill>
              <a:schemeClr val="accent1"/>
            </a:solidFill>
          </a:ln>
        </p:spPr>
        <p:txBody>
          <a:bodyPr lIns="36000" tIns="36000" rIns="36000" bIns="36000" anchor="ctr"/>
          <a:lstStyle/>
          <a:p>
            <a:pPr algn="just"/>
            <a:r>
              <a:rPr lang="ja-JP" altLang="en-US" sz="3600" dirty="0">
                <a:solidFill>
                  <a:srgbClr val="4D4D4D"/>
                </a:solidFill>
                <a:latin typeface="Yu Gothic UI" panose="020B0500000000000000" pitchFamily="50" charset="-128"/>
                <a:ea typeface="Yu Gothic UI" panose="020B0500000000000000" pitchFamily="50" charset="-128"/>
              </a:rPr>
              <a:t>　「よかれと思って」のワナ</a:t>
            </a:r>
            <a:endParaRPr lang="ja-JP" altLang="en-US" dirty="0"/>
          </a:p>
        </p:txBody>
      </p:sp>
      <p:sp>
        <p:nvSpPr>
          <p:cNvPr id="5" name="スライド番号プレースホルダー 4">
            <a:extLst>
              <a:ext uri="{FF2B5EF4-FFF2-40B4-BE49-F238E27FC236}">
                <a16:creationId xmlns:a16="http://schemas.microsoft.com/office/drawing/2014/main" id="{FB554177-25A2-480F-8C9B-2580B91645D5}"/>
              </a:ext>
            </a:extLst>
          </p:cNvPr>
          <p:cNvSpPr>
            <a:spLocks noGrp="1"/>
          </p:cNvSpPr>
          <p:nvPr>
            <p:ph type="sldNum" sz="quarter" idx="12"/>
          </p:nvPr>
        </p:nvSpPr>
        <p:spPr/>
        <p:txBody>
          <a:bodyPr/>
          <a:lstStyle/>
          <a:p>
            <a:pPr>
              <a:defRPr/>
            </a:pPr>
            <a:fld id="{2A8FF304-9CD3-4317-BA40-93CA40F7FA4D}" type="slidenum">
              <a:rPr lang="ja-JP" altLang="en-US" smtClean="0"/>
              <a:pPr>
                <a:defRPr/>
              </a:pPr>
              <a:t>14</a:t>
            </a:fld>
            <a:endParaRPr lang="ja-JP" altLang="en-US"/>
          </a:p>
        </p:txBody>
      </p:sp>
    </p:spTree>
    <p:extLst>
      <p:ext uri="{BB962C8B-B14F-4D97-AF65-F5344CB8AC3E}">
        <p14:creationId xmlns:p14="http://schemas.microsoft.com/office/powerpoint/2010/main" val="1191389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88695D-510E-4F2B-BA4F-2B025A73FD30}"/>
              </a:ext>
            </a:extLst>
          </p:cNvPr>
          <p:cNvSpPr>
            <a:spLocks noGrp="1"/>
          </p:cNvSpPr>
          <p:nvPr>
            <p:ph type="title"/>
          </p:nvPr>
        </p:nvSpPr>
        <p:spPr>
          <a:xfrm>
            <a:off x="312862" y="196849"/>
            <a:ext cx="7643514" cy="566738"/>
          </a:xfrm>
        </p:spPr>
        <p:txBody>
          <a:bodyPr anchor="t"/>
          <a:lstStyle/>
          <a:p>
            <a:pPr algn="l"/>
            <a:r>
              <a:rPr kumimoji="1" lang="en-US" altLang="ja-JP" sz="1800" dirty="0">
                <a:solidFill>
                  <a:srgbClr val="4D4D4D"/>
                </a:solidFill>
                <a:latin typeface="Yu Gothic UI" panose="020B0500000000000000" pitchFamily="50" charset="-128"/>
                <a:ea typeface="Yu Gothic UI" panose="020B0500000000000000" pitchFamily="50" charset="-128"/>
              </a:rPr>
              <a:t>15</a:t>
            </a:r>
            <a:r>
              <a:rPr kumimoji="1" lang="ja-JP" altLang="en-US" sz="1800" dirty="0">
                <a:solidFill>
                  <a:srgbClr val="4D4D4D"/>
                </a:solidFill>
                <a:latin typeface="Yu Gothic UI" panose="020B0500000000000000" pitchFamily="50" charset="-128"/>
                <a:ea typeface="Yu Gothic UI" panose="020B0500000000000000" pitchFamily="50" charset="-128"/>
              </a:rPr>
              <a:t>．「間」をいとわない人はより多くの情報を引き出す</a:t>
            </a:r>
            <a:br>
              <a:rPr kumimoji="1" lang="ja-JP" altLang="en-US" sz="1800" dirty="0">
                <a:solidFill>
                  <a:srgbClr val="4D4D4D"/>
                </a:solidFill>
                <a:latin typeface="Yu Gothic UI" panose="020B0500000000000000" pitchFamily="50" charset="-128"/>
                <a:ea typeface="Yu Gothic UI" panose="020B0500000000000000" pitchFamily="50" charset="-128"/>
              </a:rPr>
            </a:br>
            <a:endParaRPr kumimoji="1" lang="ja-JP" altLang="en-US" sz="1800" dirty="0">
              <a:solidFill>
                <a:srgbClr val="4D4D4D"/>
              </a:solidFill>
              <a:latin typeface="Yu Gothic UI" panose="020B0500000000000000" pitchFamily="50" charset="-128"/>
              <a:ea typeface="Yu Gothic UI" panose="020B0500000000000000" pitchFamily="50" charset="-128"/>
            </a:endParaRPr>
          </a:p>
        </p:txBody>
      </p:sp>
      <p:sp>
        <p:nvSpPr>
          <p:cNvPr id="3" name="コンテンツ プレースホルダー 2">
            <a:extLst>
              <a:ext uri="{FF2B5EF4-FFF2-40B4-BE49-F238E27FC236}">
                <a16:creationId xmlns:a16="http://schemas.microsoft.com/office/drawing/2014/main" id="{2007E24F-AB5C-458B-80EE-183B765035DB}"/>
              </a:ext>
            </a:extLst>
          </p:cNvPr>
          <p:cNvSpPr>
            <a:spLocks noGrp="1"/>
          </p:cNvSpPr>
          <p:nvPr>
            <p:ph idx="1"/>
          </p:nvPr>
        </p:nvSpPr>
        <p:spPr>
          <a:xfrm>
            <a:off x="1547664" y="2790128"/>
            <a:ext cx="6722566" cy="3663208"/>
          </a:xfrm>
          <a:ln w="19050">
            <a:solidFill>
              <a:srgbClr val="4D4D4D"/>
            </a:solidFill>
          </a:ln>
        </p:spPr>
        <p:txBody>
          <a:bodyPr/>
          <a:lstStyle/>
          <a:p>
            <a:r>
              <a:rPr kumimoji="1" lang="ja-JP" altLang="en-US" sz="2400" dirty="0">
                <a:solidFill>
                  <a:srgbClr val="4D4D4D"/>
                </a:solidFill>
                <a:latin typeface="Meiryo UI" panose="020B0604030504040204" pitchFamily="50" charset="-128"/>
                <a:ea typeface="Meiryo UI" panose="020B0604030504040204" pitchFamily="50" charset="-128"/>
              </a:rPr>
              <a:t>日本人の方が「間」への耐性がある？</a:t>
            </a:r>
          </a:p>
          <a:p>
            <a:pPr lvl="1"/>
            <a:r>
              <a:rPr kumimoji="1" lang="ja-JP" altLang="en-US" sz="2000" dirty="0">
                <a:solidFill>
                  <a:srgbClr val="4D4D4D"/>
                </a:solidFill>
                <a:latin typeface="Meiryo UI" panose="020B0604030504040204" pitchFamily="50" charset="-128"/>
                <a:ea typeface="Meiryo UI" panose="020B0604030504040204" pitchFamily="50" charset="-128"/>
              </a:rPr>
              <a:t>気まずい、からの脱却</a:t>
            </a:r>
          </a:p>
          <a:p>
            <a:pPr lvl="1"/>
            <a:r>
              <a:rPr kumimoji="1" lang="ja-JP" altLang="en-US" sz="2000" dirty="0">
                <a:solidFill>
                  <a:srgbClr val="4D4D4D"/>
                </a:solidFill>
                <a:latin typeface="Meiryo UI" panose="020B0604030504040204" pitchFamily="50" charset="-128"/>
                <a:ea typeface="Meiryo UI" panose="020B0604030504040204" pitchFamily="50" charset="-128"/>
              </a:rPr>
              <a:t>親しい間であれば「ちょっと待って！今考えているから」と言えるか</a:t>
            </a:r>
          </a:p>
          <a:p>
            <a:r>
              <a:rPr kumimoji="1" lang="en-US" altLang="ja-JP" sz="2400" dirty="0">
                <a:solidFill>
                  <a:srgbClr val="4D4D4D"/>
                </a:solidFill>
                <a:latin typeface="Meiryo UI" panose="020B0604030504040204" pitchFamily="50" charset="-128"/>
                <a:ea typeface="Meiryo UI" panose="020B0604030504040204" pitchFamily="50" charset="-128"/>
              </a:rPr>
              <a:t>Clubhouse</a:t>
            </a:r>
            <a:r>
              <a:rPr kumimoji="1" lang="ja-JP" altLang="en-US" sz="2400" dirty="0">
                <a:solidFill>
                  <a:srgbClr val="4D4D4D"/>
                </a:solidFill>
                <a:latin typeface="Meiryo UI" panose="020B0604030504040204" pitchFamily="50" charset="-128"/>
                <a:ea typeface="Meiryo UI" panose="020B0604030504040204" pitchFamily="50" charset="-128"/>
              </a:rPr>
              <a:t>の利点</a:t>
            </a:r>
          </a:p>
          <a:p>
            <a:pPr lvl="1"/>
            <a:r>
              <a:rPr kumimoji="1" lang="ja-JP" altLang="en-US" sz="2000" dirty="0">
                <a:solidFill>
                  <a:srgbClr val="4D4D4D"/>
                </a:solidFill>
                <a:latin typeface="Meiryo UI" panose="020B0604030504040204" pitchFamily="50" charset="-128"/>
                <a:ea typeface="Meiryo UI" panose="020B0604030504040204" pitchFamily="50" charset="-128"/>
              </a:rPr>
              <a:t>音声のみ、間があっても不自然では無い</a:t>
            </a:r>
          </a:p>
          <a:p>
            <a:r>
              <a:rPr kumimoji="1" lang="ja-JP" altLang="en-US" sz="2400" dirty="0">
                <a:solidFill>
                  <a:srgbClr val="4D4D4D"/>
                </a:solidFill>
                <a:latin typeface="Meiryo UI" panose="020B0604030504040204" pitchFamily="50" charset="-128"/>
                <a:ea typeface="Meiryo UI" panose="020B0604030504040204" pitchFamily="50" charset="-128"/>
              </a:rPr>
              <a:t>最近はやりの「ゆるゆる語る」</a:t>
            </a:r>
          </a:p>
          <a:p>
            <a:pPr lvl="1"/>
            <a:r>
              <a:rPr kumimoji="1" lang="ja-JP" altLang="en-US" sz="2000" dirty="0">
                <a:solidFill>
                  <a:srgbClr val="4D4D4D"/>
                </a:solidFill>
                <a:latin typeface="Meiryo UI" panose="020B0604030504040204" pitchFamily="50" charset="-128"/>
                <a:ea typeface="Meiryo UI" panose="020B0604030504040204" pitchFamily="50" charset="-128"/>
              </a:rPr>
              <a:t>「急かさない」「結論出さない」新しい世界</a:t>
            </a:r>
          </a:p>
        </p:txBody>
      </p:sp>
      <p:sp>
        <p:nvSpPr>
          <p:cNvPr id="9" name="テキスト プレースホルダー 8">
            <a:extLst>
              <a:ext uri="{FF2B5EF4-FFF2-40B4-BE49-F238E27FC236}">
                <a16:creationId xmlns:a16="http://schemas.microsoft.com/office/drawing/2014/main" id="{FC67FCC4-F29A-4EE9-85D4-C918A83A118D}"/>
              </a:ext>
            </a:extLst>
          </p:cNvPr>
          <p:cNvSpPr>
            <a:spLocks noGrp="1"/>
          </p:cNvSpPr>
          <p:nvPr>
            <p:ph type="body" sz="half" idx="2"/>
          </p:nvPr>
        </p:nvSpPr>
        <p:spPr>
          <a:xfrm>
            <a:off x="529208" y="1412776"/>
            <a:ext cx="3106688" cy="842066"/>
          </a:xfrm>
          <a:ln w="63500" cmpd="dbl">
            <a:solidFill>
              <a:schemeClr val="accent1"/>
            </a:solidFill>
          </a:ln>
        </p:spPr>
        <p:txBody>
          <a:bodyPr lIns="36000" tIns="36000" rIns="36000" bIns="36000" anchor="ctr"/>
          <a:lstStyle/>
          <a:p>
            <a:pPr algn="just"/>
            <a:r>
              <a:rPr lang="ja-JP" altLang="en-US" sz="3600" dirty="0">
                <a:solidFill>
                  <a:srgbClr val="4D4D4D"/>
                </a:solidFill>
                <a:latin typeface="Yu Gothic UI" panose="020B0500000000000000" pitchFamily="50" charset="-128"/>
                <a:ea typeface="Yu Gothic UI" panose="020B0500000000000000" pitchFamily="50" charset="-128"/>
              </a:rPr>
              <a:t>　</a:t>
            </a:r>
            <a:r>
              <a:rPr lang="en-US" altLang="ja-JP" sz="3600" dirty="0">
                <a:solidFill>
                  <a:srgbClr val="4D4D4D"/>
                </a:solidFill>
                <a:latin typeface="Yu Gothic UI" panose="020B0500000000000000" pitchFamily="50" charset="-128"/>
                <a:ea typeface="Yu Gothic UI" panose="020B0500000000000000" pitchFamily="50" charset="-128"/>
              </a:rPr>
              <a:t>Clubhouse</a:t>
            </a:r>
            <a:endParaRPr lang="ja-JP" altLang="en-US" dirty="0"/>
          </a:p>
        </p:txBody>
      </p:sp>
      <p:sp>
        <p:nvSpPr>
          <p:cNvPr id="5" name="スライド番号プレースホルダー 4">
            <a:extLst>
              <a:ext uri="{FF2B5EF4-FFF2-40B4-BE49-F238E27FC236}">
                <a16:creationId xmlns:a16="http://schemas.microsoft.com/office/drawing/2014/main" id="{FB554177-25A2-480F-8C9B-2580B91645D5}"/>
              </a:ext>
            </a:extLst>
          </p:cNvPr>
          <p:cNvSpPr>
            <a:spLocks noGrp="1"/>
          </p:cNvSpPr>
          <p:nvPr>
            <p:ph type="sldNum" sz="quarter" idx="12"/>
          </p:nvPr>
        </p:nvSpPr>
        <p:spPr/>
        <p:txBody>
          <a:bodyPr/>
          <a:lstStyle/>
          <a:p>
            <a:pPr>
              <a:defRPr/>
            </a:pPr>
            <a:fld id="{2A8FF304-9CD3-4317-BA40-93CA40F7FA4D}" type="slidenum">
              <a:rPr lang="ja-JP" altLang="en-US" smtClean="0"/>
              <a:pPr>
                <a:defRPr/>
              </a:pPr>
              <a:t>15</a:t>
            </a:fld>
            <a:endParaRPr lang="ja-JP" altLang="en-US"/>
          </a:p>
        </p:txBody>
      </p:sp>
    </p:spTree>
    <p:extLst>
      <p:ext uri="{BB962C8B-B14F-4D97-AF65-F5344CB8AC3E}">
        <p14:creationId xmlns:p14="http://schemas.microsoft.com/office/powerpoint/2010/main" val="3735575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88695D-510E-4F2B-BA4F-2B025A73FD30}"/>
              </a:ext>
            </a:extLst>
          </p:cNvPr>
          <p:cNvSpPr>
            <a:spLocks noGrp="1"/>
          </p:cNvSpPr>
          <p:nvPr>
            <p:ph type="title"/>
          </p:nvPr>
        </p:nvSpPr>
        <p:spPr>
          <a:xfrm>
            <a:off x="312862" y="196849"/>
            <a:ext cx="7643514" cy="566738"/>
          </a:xfrm>
        </p:spPr>
        <p:txBody>
          <a:bodyPr anchor="t"/>
          <a:lstStyle/>
          <a:p>
            <a:pPr algn="l"/>
            <a:r>
              <a:rPr kumimoji="1" lang="en-US" altLang="ja-JP" sz="1800" dirty="0">
                <a:solidFill>
                  <a:srgbClr val="4D4D4D"/>
                </a:solidFill>
                <a:latin typeface="Yu Gothic UI" panose="020B0500000000000000" pitchFamily="50" charset="-128"/>
                <a:ea typeface="Yu Gothic UI" panose="020B0500000000000000" pitchFamily="50" charset="-128"/>
              </a:rPr>
              <a:t>17</a:t>
            </a:r>
            <a:r>
              <a:rPr kumimoji="1" lang="ja-JP" altLang="en-US" sz="1800" dirty="0">
                <a:solidFill>
                  <a:srgbClr val="4D4D4D"/>
                </a:solidFill>
                <a:latin typeface="Yu Gothic UI" panose="020B0500000000000000" pitchFamily="50" charset="-128"/>
                <a:ea typeface="Yu Gothic UI" panose="020B0500000000000000" pitchFamily="50" charset="-128"/>
              </a:rPr>
              <a:t>．だれの話を「聴く」かは自分で決められる</a:t>
            </a:r>
            <a:br>
              <a:rPr kumimoji="1" lang="ja-JP" altLang="en-US" sz="1800" dirty="0">
                <a:solidFill>
                  <a:srgbClr val="4D4D4D"/>
                </a:solidFill>
                <a:latin typeface="Yu Gothic UI" panose="020B0500000000000000" pitchFamily="50" charset="-128"/>
                <a:ea typeface="Yu Gothic UI" panose="020B0500000000000000" pitchFamily="50" charset="-128"/>
              </a:rPr>
            </a:br>
            <a:endParaRPr kumimoji="1" lang="ja-JP" altLang="en-US" sz="1800" dirty="0">
              <a:solidFill>
                <a:srgbClr val="4D4D4D"/>
              </a:solidFill>
              <a:latin typeface="Yu Gothic UI" panose="020B0500000000000000" pitchFamily="50" charset="-128"/>
              <a:ea typeface="Yu Gothic UI" panose="020B0500000000000000" pitchFamily="50" charset="-128"/>
            </a:endParaRPr>
          </a:p>
        </p:txBody>
      </p:sp>
      <p:sp>
        <p:nvSpPr>
          <p:cNvPr id="3" name="コンテンツ プレースホルダー 2">
            <a:extLst>
              <a:ext uri="{FF2B5EF4-FFF2-40B4-BE49-F238E27FC236}">
                <a16:creationId xmlns:a16="http://schemas.microsoft.com/office/drawing/2014/main" id="{2007E24F-AB5C-458B-80EE-183B765035DB}"/>
              </a:ext>
            </a:extLst>
          </p:cNvPr>
          <p:cNvSpPr>
            <a:spLocks noGrp="1"/>
          </p:cNvSpPr>
          <p:nvPr>
            <p:ph idx="1"/>
          </p:nvPr>
        </p:nvSpPr>
        <p:spPr>
          <a:xfrm>
            <a:off x="1547664" y="2790128"/>
            <a:ext cx="6722566" cy="2799112"/>
          </a:xfrm>
          <a:ln w="19050">
            <a:solidFill>
              <a:srgbClr val="4D4D4D"/>
            </a:solidFill>
          </a:ln>
        </p:spPr>
        <p:txBody>
          <a:bodyPr/>
          <a:lstStyle/>
          <a:p>
            <a:r>
              <a:rPr kumimoji="1" lang="ja-JP" altLang="en-US" sz="2400" dirty="0">
                <a:solidFill>
                  <a:srgbClr val="4D4D4D"/>
                </a:solidFill>
                <a:latin typeface="Meiryo UI" panose="020B0604030504040204" pitchFamily="50" charset="-128"/>
                <a:ea typeface="Meiryo UI" panose="020B0604030504040204" pitchFamily="50" charset="-128"/>
              </a:rPr>
              <a:t>深く集中して聴く　は疲れる</a:t>
            </a:r>
          </a:p>
          <a:p>
            <a:r>
              <a:rPr kumimoji="1" lang="ja-JP" altLang="en-US" sz="2400" dirty="0">
                <a:solidFill>
                  <a:srgbClr val="4D4D4D"/>
                </a:solidFill>
                <a:latin typeface="Meiryo UI" panose="020B0604030504040204" pitchFamily="50" charset="-128"/>
                <a:ea typeface="Meiryo UI" panose="020B0604030504040204" pitchFamily="50" charset="-128"/>
              </a:rPr>
              <a:t>良い聞き手は自分の限界も知っている</a:t>
            </a:r>
          </a:p>
          <a:p>
            <a:r>
              <a:rPr kumimoji="1" lang="ja-JP" altLang="en-US" sz="2400" dirty="0">
                <a:solidFill>
                  <a:srgbClr val="4D4D4D"/>
                </a:solidFill>
                <a:latin typeface="Meiryo UI" panose="020B0604030504040204" pitchFamily="50" charset="-128"/>
                <a:ea typeface="Meiryo UI" panose="020B0604030504040204" pitchFamily="50" charset="-128"/>
              </a:rPr>
              <a:t>ひとり時間の大切さ</a:t>
            </a:r>
            <a:endParaRPr kumimoji="1" lang="en-US" altLang="ja-JP" sz="2400" dirty="0">
              <a:solidFill>
                <a:srgbClr val="4D4D4D"/>
              </a:solidFill>
              <a:latin typeface="Meiryo UI" panose="020B0604030504040204" pitchFamily="50" charset="-128"/>
              <a:ea typeface="Meiryo UI" panose="020B0604030504040204" pitchFamily="50" charset="-128"/>
            </a:endParaRPr>
          </a:p>
          <a:p>
            <a:pPr marL="0" indent="0">
              <a:buNone/>
            </a:pPr>
            <a:endParaRPr kumimoji="1" lang="en-US" altLang="ja-JP" sz="2400" dirty="0">
              <a:solidFill>
                <a:srgbClr val="4D4D4D"/>
              </a:solidFill>
              <a:latin typeface="Meiryo UI" panose="020B0604030504040204" pitchFamily="50" charset="-128"/>
              <a:ea typeface="Meiryo UI" panose="020B0604030504040204" pitchFamily="50" charset="-128"/>
            </a:endParaRPr>
          </a:p>
          <a:p>
            <a:r>
              <a:rPr kumimoji="1" lang="ja-JP" altLang="en-US" sz="2400" dirty="0">
                <a:solidFill>
                  <a:srgbClr val="4D4D4D"/>
                </a:solidFill>
                <a:latin typeface="Meiryo UI" panose="020B0604030504040204" pitchFamily="50" charset="-128"/>
                <a:ea typeface="Meiryo UI" panose="020B0604030504040204" pitchFamily="50" charset="-128"/>
              </a:rPr>
              <a:t>「聞く」「聴く」が負担にならないように、楽しく</a:t>
            </a:r>
          </a:p>
          <a:p>
            <a:pPr lvl="1"/>
            <a:endParaRPr kumimoji="1" lang="ja-JP" altLang="en-US" sz="2000" dirty="0">
              <a:solidFill>
                <a:srgbClr val="4D4D4D"/>
              </a:solidFill>
              <a:latin typeface="Meiryo UI" panose="020B0604030504040204" pitchFamily="50" charset="-128"/>
              <a:ea typeface="Meiryo UI" panose="020B0604030504040204" pitchFamily="50" charset="-128"/>
            </a:endParaRPr>
          </a:p>
        </p:txBody>
      </p:sp>
      <p:sp>
        <p:nvSpPr>
          <p:cNvPr id="9" name="テキスト プレースホルダー 8">
            <a:extLst>
              <a:ext uri="{FF2B5EF4-FFF2-40B4-BE49-F238E27FC236}">
                <a16:creationId xmlns:a16="http://schemas.microsoft.com/office/drawing/2014/main" id="{FC67FCC4-F29A-4EE9-85D4-C918A83A118D}"/>
              </a:ext>
            </a:extLst>
          </p:cNvPr>
          <p:cNvSpPr>
            <a:spLocks noGrp="1"/>
          </p:cNvSpPr>
          <p:nvPr>
            <p:ph type="body" sz="half" idx="2"/>
          </p:nvPr>
        </p:nvSpPr>
        <p:spPr>
          <a:xfrm>
            <a:off x="529208" y="1412776"/>
            <a:ext cx="3178696" cy="842066"/>
          </a:xfrm>
          <a:ln w="63500" cmpd="dbl">
            <a:solidFill>
              <a:schemeClr val="accent1"/>
            </a:solidFill>
          </a:ln>
        </p:spPr>
        <p:txBody>
          <a:bodyPr lIns="36000" tIns="36000" rIns="36000" bIns="36000" anchor="ctr"/>
          <a:lstStyle/>
          <a:p>
            <a:pPr algn="just"/>
            <a:r>
              <a:rPr lang="ja-JP" altLang="en-US" sz="3600" dirty="0">
                <a:solidFill>
                  <a:srgbClr val="4D4D4D"/>
                </a:solidFill>
                <a:latin typeface="Yu Gothic UI" panose="020B0500000000000000" pitchFamily="50" charset="-128"/>
                <a:ea typeface="Yu Gothic UI" panose="020B0500000000000000" pitchFamily="50" charset="-128"/>
              </a:rPr>
              <a:t>　</a:t>
            </a:r>
            <a:r>
              <a:rPr lang="en-US" altLang="ja-JP" sz="3600" dirty="0">
                <a:solidFill>
                  <a:srgbClr val="4D4D4D"/>
                </a:solidFill>
                <a:latin typeface="Yu Gothic UI" panose="020B0500000000000000" pitchFamily="50" charset="-128"/>
                <a:ea typeface="Yu Gothic UI" panose="020B0500000000000000" pitchFamily="50" charset="-128"/>
              </a:rPr>
              <a:t>Well-being</a:t>
            </a:r>
            <a:endParaRPr lang="ja-JP" altLang="en-US" dirty="0"/>
          </a:p>
        </p:txBody>
      </p:sp>
      <p:sp>
        <p:nvSpPr>
          <p:cNvPr id="5" name="スライド番号プレースホルダー 4">
            <a:extLst>
              <a:ext uri="{FF2B5EF4-FFF2-40B4-BE49-F238E27FC236}">
                <a16:creationId xmlns:a16="http://schemas.microsoft.com/office/drawing/2014/main" id="{FB554177-25A2-480F-8C9B-2580B91645D5}"/>
              </a:ext>
            </a:extLst>
          </p:cNvPr>
          <p:cNvSpPr>
            <a:spLocks noGrp="1"/>
          </p:cNvSpPr>
          <p:nvPr>
            <p:ph type="sldNum" sz="quarter" idx="12"/>
          </p:nvPr>
        </p:nvSpPr>
        <p:spPr/>
        <p:txBody>
          <a:bodyPr/>
          <a:lstStyle/>
          <a:p>
            <a:pPr>
              <a:defRPr/>
            </a:pPr>
            <a:fld id="{2A8FF304-9CD3-4317-BA40-93CA40F7FA4D}" type="slidenum">
              <a:rPr lang="ja-JP" altLang="en-US" smtClean="0"/>
              <a:pPr>
                <a:defRPr/>
              </a:pPr>
              <a:t>16</a:t>
            </a:fld>
            <a:endParaRPr lang="ja-JP" altLang="en-US"/>
          </a:p>
        </p:txBody>
      </p:sp>
    </p:spTree>
    <p:extLst>
      <p:ext uri="{BB962C8B-B14F-4D97-AF65-F5344CB8AC3E}">
        <p14:creationId xmlns:p14="http://schemas.microsoft.com/office/powerpoint/2010/main" val="1601743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5EBF89-2C11-49C8-AEF1-7E0E4A159D92}"/>
              </a:ext>
            </a:extLst>
          </p:cNvPr>
          <p:cNvSpPr>
            <a:spLocks noGrp="1"/>
          </p:cNvSpPr>
          <p:nvPr>
            <p:ph type="title"/>
          </p:nvPr>
        </p:nvSpPr>
        <p:spPr>
          <a:xfrm>
            <a:off x="611560" y="2924944"/>
            <a:ext cx="8229600" cy="778098"/>
          </a:xfrm>
        </p:spPr>
        <p:txBody>
          <a:bodyPr/>
          <a:lstStyle/>
          <a:p>
            <a:r>
              <a:rPr kumimoji="1" lang="ja-JP" altLang="en-US" sz="3200" dirty="0">
                <a:solidFill>
                  <a:srgbClr val="4D4D4D"/>
                </a:solidFill>
                <a:latin typeface="Meiryo UI" panose="020B0604030504040204" pitchFamily="50" charset="-128"/>
                <a:ea typeface="Meiryo UI" panose="020B0604030504040204" pitchFamily="50" charset="-128"/>
              </a:rPr>
              <a:t>「まとめ」の前に</a:t>
            </a:r>
          </a:p>
        </p:txBody>
      </p:sp>
      <p:sp>
        <p:nvSpPr>
          <p:cNvPr id="5" name="スライド番号プレースホルダー 4">
            <a:extLst>
              <a:ext uri="{FF2B5EF4-FFF2-40B4-BE49-F238E27FC236}">
                <a16:creationId xmlns:a16="http://schemas.microsoft.com/office/drawing/2014/main" id="{A344C31E-07C9-4809-9A78-5F1830406EBD}"/>
              </a:ext>
            </a:extLst>
          </p:cNvPr>
          <p:cNvSpPr>
            <a:spLocks noGrp="1"/>
          </p:cNvSpPr>
          <p:nvPr>
            <p:ph type="sldNum" sz="quarter" idx="12"/>
          </p:nvPr>
        </p:nvSpPr>
        <p:spPr/>
        <p:txBody>
          <a:bodyPr/>
          <a:lstStyle/>
          <a:p>
            <a:pPr>
              <a:defRPr/>
            </a:pPr>
            <a:fld id="{2A8FF304-9CD3-4317-BA40-93CA40F7FA4D}" type="slidenum">
              <a:rPr lang="ja-JP" altLang="en-US" smtClean="0"/>
              <a:pPr>
                <a:defRPr/>
              </a:pPr>
              <a:t>17</a:t>
            </a:fld>
            <a:endParaRPr lang="ja-JP" altLang="en-US"/>
          </a:p>
        </p:txBody>
      </p:sp>
    </p:spTree>
    <p:extLst>
      <p:ext uri="{BB962C8B-B14F-4D97-AF65-F5344CB8AC3E}">
        <p14:creationId xmlns:p14="http://schemas.microsoft.com/office/powerpoint/2010/main" val="2376263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5EBF89-2C11-49C8-AEF1-7E0E4A159D92}"/>
              </a:ext>
            </a:extLst>
          </p:cNvPr>
          <p:cNvSpPr>
            <a:spLocks noGrp="1"/>
          </p:cNvSpPr>
          <p:nvPr>
            <p:ph type="title"/>
          </p:nvPr>
        </p:nvSpPr>
        <p:spPr>
          <a:xfrm>
            <a:off x="457200" y="274638"/>
            <a:ext cx="8229600" cy="778098"/>
          </a:xfrm>
        </p:spPr>
        <p:txBody>
          <a:bodyPr/>
          <a:lstStyle/>
          <a:p>
            <a:r>
              <a:rPr kumimoji="1" lang="ja-JP" altLang="en-US" sz="3200" dirty="0">
                <a:solidFill>
                  <a:srgbClr val="4D4D4D"/>
                </a:solidFill>
                <a:latin typeface="Meiryo UI" panose="020B0604030504040204" pitchFamily="50" charset="-128"/>
                <a:ea typeface="Meiryo UI" panose="020B0604030504040204" pitchFamily="50" charset="-128"/>
              </a:rPr>
              <a:t>実践してみた（空欄は最後に！）</a:t>
            </a:r>
          </a:p>
        </p:txBody>
      </p:sp>
      <p:sp>
        <p:nvSpPr>
          <p:cNvPr id="3" name="コンテンツ プレースホルダー 2">
            <a:extLst>
              <a:ext uri="{FF2B5EF4-FFF2-40B4-BE49-F238E27FC236}">
                <a16:creationId xmlns:a16="http://schemas.microsoft.com/office/drawing/2014/main" id="{B2E009B1-DBE5-437A-9161-64A278EED187}"/>
              </a:ext>
            </a:extLst>
          </p:cNvPr>
          <p:cNvSpPr>
            <a:spLocks noGrp="1"/>
          </p:cNvSpPr>
          <p:nvPr>
            <p:ph idx="1"/>
          </p:nvPr>
        </p:nvSpPr>
        <p:spPr>
          <a:xfrm>
            <a:off x="457200" y="1052736"/>
            <a:ext cx="8507288" cy="5073427"/>
          </a:xfrm>
        </p:spPr>
        <p:txBody>
          <a:bodyPr/>
          <a:lstStyle/>
          <a:p>
            <a:pPr marL="0" indent="0">
              <a:buNone/>
            </a:pPr>
            <a:r>
              <a:rPr kumimoji="1" lang="en-US" altLang="ja-JP" sz="1800" dirty="0">
                <a:solidFill>
                  <a:schemeClr val="bg1"/>
                </a:solidFill>
                <a:latin typeface="Meiryo UI" panose="020B0604030504040204" pitchFamily="50" charset="-128"/>
                <a:ea typeface="Meiryo UI" panose="020B0604030504040204" pitchFamily="50" charset="-128"/>
              </a:rPr>
              <a:t>【</a:t>
            </a:r>
            <a:r>
              <a:rPr kumimoji="1" lang="ja-JP" altLang="en-US" sz="1800" dirty="0">
                <a:solidFill>
                  <a:schemeClr val="bg1"/>
                </a:solidFill>
                <a:latin typeface="Meiryo UI" panose="020B0604030504040204" pitchFamily="50" charset="-128"/>
                <a:ea typeface="Meiryo UI" panose="020B0604030504040204" pitchFamily="50" charset="-128"/>
              </a:rPr>
              <a:t>対象</a:t>
            </a:r>
            <a:r>
              <a:rPr kumimoji="1" lang="en-US" altLang="ja-JP" sz="1800" dirty="0">
                <a:solidFill>
                  <a:schemeClr val="bg1"/>
                </a:solidFill>
                <a:latin typeface="Meiryo UI" panose="020B0604030504040204" pitchFamily="50" charset="-128"/>
                <a:ea typeface="Meiryo UI" panose="020B0604030504040204" pitchFamily="50" charset="-128"/>
              </a:rPr>
              <a:t>】</a:t>
            </a:r>
            <a:r>
              <a:rPr kumimoji="1" lang="ja-JP" altLang="en-US" sz="1800" dirty="0">
                <a:solidFill>
                  <a:schemeClr val="bg1"/>
                </a:solidFill>
                <a:latin typeface="Meiryo UI" panose="020B0604030504040204" pitchFamily="50" charset="-128"/>
                <a:ea typeface="Meiryo UI" panose="020B0604030504040204" pitchFamily="50" charset="-128"/>
              </a:rPr>
              <a:t>　娘（一人暮らし＠関西）</a:t>
            </a:r>
            <a:endParaRPr kumimoji="1" lang="en-US" altLang="ja-JP" sz="1800" dirty="0">
              <a:solidFill>
                <a:schemeClr val="bg1"/>
              </a:solidFill>
              <a:latin typeface="Meiryo UI" panose="020B0604030504040204" pitchFamily="50" charset="-128"/>
              <a:ea typeface="Meiryo UI" panose="020B0604030504040204" pitchFamily="50" charset="-128"/>
            </a:endParaRPr>
          </a:p>
          <a:p>
            <a:pPr marL="0" indent="0">
              <a:buNone/>
            </a:pPr>
            <a:r>
              <a:rPr lang="en-US" altLang="ja-JP" sz="1800" dirty="0">
                <a:solidFill>
                  <a:schemeClr val="bg1"/>
                </a:solidFill>
                <a:latin typeface="Meiryo UI" panose="020B0604030504040204" pitchFamily="50" charset="-128"/>
                <a:ea typeface="Meiryo UI" panose="020B0604030504040204" pitchFamily="50" charset="-128"/>
              </a:rPr>
              <a:t>【</a:t>
            </a:r>
            <a:r>
              <a:rPr lang="ja-JP" altLang="en-US" sz="1800" dirty="0">
                <a:solidFill>
                  <a:schemeClr val="bg1"/>
                </a:solidFill>
                <a:latin typeface="Meiryo UI" panose="020B0604030504040204" pitchFamily="50" charset="-128"/>
                <a:ea typeface="Meiryo UI" panose="020B0604030504040204" pitchFamily="50" charset="-128"/>
              </a:rPr>
              <a:t>方法</a:t>
            </a:r>
            <a:r>
              <a:rPr lang="en-US" altLang="ja-JP" sz="1800" dirty="0">
                <a:solidFill>
                  <a:schemeClr val="bg1"/>
                </a:solidFill>
                <a:latin typeface="Meiryo UI" panose="020B0604030504040204" pitchFamily="50" charset="-128"/>
                <a:ea typeface="Meiryo UI" panose="020B0604030504040204" pitchFamily="50" charset="-128"/>
              </a:rPr>
              <a:t>】</a:t>
            </a:r>
            <a:r>
              <a:rPr lang="ja-JP" altLang="en-US" sz="1800" dirty="0">
                <a:solidFill>
                  <a:schemeClr val="bg1"/>
                </a:solidFill>
                <a:latin typeface="Meiryo UI" panose="020B0604030504040204" pitchFamily="50" charset="-128"/>
                <a:ea typeface="Meiryo UI" panose="020B0604030504040204" pitchFamily="50" charset="-128"/>
              </a:rPr>
              <a:t>　</a:t>
            </a:r>
            <a:r>
              <a:rPr kumimoji="1" lang="en-US" altLang="ja-JP" sz="1800" dirty="0">
                <a:solidFill>
                  <a:schemeClr val="bg1"/>
                </a:solidFill>
                <a:latin typeface="Meiryo UI" panose="020B0604030504040204" pitchFamily="50" charset="-128"/>
                <a:ea typeface="Meiryo UI" panose="020B0604030504040204" pitchFamily="50" charset="-128"/>
              </a:rPr>
              <a:t>LINE</a:t>
            </a:r>
            <a:r>
              <a:rPr kumimoji="1" lang="ja-JP" altLang="en-US" sz="1800" dirty="0">
                <a:solidFill>
                  <a:schemeClr val="bg1"/>
                </a:solidFill>
                <a:latin typeface="Meiryo UI" panose="020B0604030504040204" pitchFamily="50" charset="-128"/>
                <a:ea typeface="Meiryo UI" panose="020B0604030504040204" pitchFamily="50" charset="-128"/>
              </a:rPr>
              <a:t>会話（音声のみ）</a:t>
            </a:r>
            <a:endParaRPr kumimoji="1" lang="en-US" altLang="ja-JP" sz="1800" dirty="0">
              <a:solidFill>
                <a:schemeClr val="bg1"/>
              </a:solidFill>
              <a:latin typeface="Meiryo UI" panose="020B0604030504040204" pitchFamily="50" charset="-128"/>
              <a:ea typeface="Meiryo UI" panose="020B0604030504040204" pitchFamily="50" charset="-128"/>
            </a:endParaRPr>
          </a:p>
          <a:p>
            <a:pPr marL="0" indent="0">
              <a:buNone/>
            </a:pPr>
            <a:r>
              <a:rPr lang="en-US" altLang="ja-JP" sz="1800" dirty="0">
                <a:solidFill>
                  <a:schemeClr val="bg1"/>
                </a:solidFill>
                <a:latin typeface="Meiryo UI" panose="020B0604030504040204" pitchFamily="50" charset="-128"/>
                <a:ea typeface="Meiryo UI" panose="020B0604030504040204" pitchFamily="50" charset="-128"/>
              </a:rPr>
              <a:t>【</a:t>
            </a:r>
            <a:r>
              <a:rPr lang="ja-JP" altLang="en-US" sz="1800" dirty="0">
                <a:solidFill>
                  <a:schemeClr val="bg1"/>
                </a:solidFill>
                <a:latin typeface="Meiryo UI" panose="020B0604030504040204" pitchFamily="50" charset="-128"/>
                <a:ea typeface="Meiryo UI" panose="020B0604030504040204" pitchFamily="50" charset="-128"/>
              </a:rPr>
              <a:t>内容</a:t>
            </a:r>
            <a:r>
              <a:rPr lang="en-US" altLang="ja-JP" sz="1800" dirty="0">
                <a:solidFill>
                  <a:schemeClr val="bg1"/>
                </a:solidFill>
                <a:latin typeface="Meiryo UI" panose="020B0604030504040204" pitchFamily="50" charset="-128"/>
                <a:ea typeface="Meiryo UI" panose="020B0604030504040204" pitchFamily="50" charset="-128"/>
              </a:rPr>
              <a:t>】</a:t>
            </a:r>
            <a:r>
              <a:rPr lang="ja-JP" altLang="en-US" sz="1800" dirty="0">
                <a:solidFill>
                  <a:schemeClr val="bg1"/>
                </a:solidFill>
                <a:latin typeface="Meiryo UI" panose="020B0604030504040204" pitchFamily="50" charset="-128"/>
                <a:ea typeface="Meiryo UI" panose="020B0604030504040204" pitchFamily="50" charset="-128"/>
              </a:rPr>
              <a:t>　</a:t>
            </a:r>
            <a:r>
              <a:rPr lang="ja-JP" altLang="en-US" sz="1800" dirty="0">
                <a:solidFill>
                  <a:srgbClr val="C72F05"/>
                </a:solidFill>
                <a:latin typeface="Meiryo UI" panose="020B0604030504040204" pitchFamily="50" charset="-128"/>
                <a:ea typeface="Meiryo UI" panose="020B0604030504040204" pitchFamily="50" charset="-128"/>
              </a:rPr>
              <a:t>就活の相談をしてこなくなった娘</a:t>
            </a:r>
            <a:endParaRPr lang="en-US" altLang="ja-JP" sz="1800" dirty="0">
              <a:solidFill>
                <a:srgbClr val="C72F05"/>
              </a:solidFill>
              <a:latin typeface="Meiryo UI" panose="020B0604030504040204" pitchFamily="50" charset="-128"/>
              <a:ea typeface="Meiryo UI" panose="020B0604030504040204" pitchFamily="50" charset="-128"/>
            </a:endParaRPr>
          </a:p>
          <a:p>
            <a:pPr marL="0" indent="0">
              <a:buNone/>
            </a:pPr>
            <a:r>
              <a:rPr kumimoji="1" lang="en-US" altLang="ja-JP" sz="1800" dirty="0">
                <a:solidFill>
                  <a:srgbClr val="4D4D4D"/>
                </a:solidFill>
                <a:latin typeface="Meiryo UI" panose="020B0604030504040204" pitchFamily="50" charset="-128"/>
                <a:ea typeface="Meiryo UI" panose="020B0604030504040204" pitchFamily="50" charset="-128"/>
              </a:rPr>
              <a:t>【</a:t>
            </a:r>
            <a:r>
              <a:rPr kumimoji="1" lang="ja-JP" altLang="en-US" sz="1800" dirty="0">
                <a:solidFill>
                  <a:srgbClr val="4D4D4D"/>
                </a:solidFill>
                <a:latin typeface="Meiryo UI" panose="020B0604030504040204" pitchFamily="50" charset="-128"/>
                <a:ea typeface="Meiryo UI" panose="020B0604030504040204" pitchFamily="50" charset="-128"/>
              </a:rPr>
              <a:t>経緯</a:t>
            </a:r>
            <a:r>
              <a:rPr lang="en-US" altLang="ja-JP" sz="1800" dirty="0">
                <a:solidFill>
                  <a:srgbClr val="4D4D4D"/>
                </a:solidFill>
                <a:latin typeface="Meiryo UI" panose="020B0604030504040204" pitchFamily="50" charset="-128"/>
                <a:ea typeface="Meiryo UI" panose="020B0604030504040204" pitchFamily="50" charset="-128"/>
              </a:rPr>
              <a:t>】</a:t>
            </a:r>
            <a:r>
              <a:rPr lang="ja-JP" altLang="en-US" sz="1800" dirty="0">
                <a:solidFill>
                  <a:srgbClr val="4D4D4D"/>
                </a:solidFill>
                <a:latin typeface="Meiryo UI" panose="020B0604030504040204" pitchFamily="50" charset="-128"/>
                <a:ea typeface="Meiryo UI" panose="020B0604030504040204" pitchFamily="50" charset="-128"/>
              </a:rPr>
              <a:t>　</a:t>
            </a:r>
            <a:endParaRPr lang="en-US" altLang="ja-JP" sz="1800" dirty="0">
              <a:solidFill>
                <a:srgbClr val="4D4D4D"/>
              </a:solidFill>
              <a:latin typeface="Meiryo UI" panose="020B0604030504040204" pitchFamily="50" charset="-128"/>
              <a:ea typeface="Meiryo UI" panose="020B0604030504040204" pitchFamily="50" charset="-128"/>
            </a:endParaRPr>
          </a:p>
          <a:p>
            <a:pPr>
              <a:buFont typeface="Wingdings" panose="05000000000000000000" pitchFamily="2" charset="2"/>
              <a:buChar char="ü"/>
            </a:pPr>
            <a:r>
              <a:rPr lang="ja-JP" altLang="en-US" sz="1800" dirty="0">
                <a:solidFill>
                  <a:srgbClr val="4D4D4D"/>
                </a:solidFill>
                <a:latin typeface="Meiryo UI" panose="020B0604030504040204" pitchFamily="50" charset="-128"/>
                <a:ea typeface="Meiryo UI" panose="020B0604030504040204" pitchFamily="50" charset="-128"/>
              </a:rPr>
              <a:t>ニッチな業種のみに絞って就職活動する娘に、もっと広い視野で就活してほしい（私）</a:t>
            </a:r>
            <a:endParaRPr lang="en-US" altLang="ja-JP" sz="1800" dirty="0">
              <a:solidFill>
                <a:srgbClr val="4D4D4D"/>
              </a:solidFill>
              <a:latin typeface="Meiryo UI" panose="020B0604030504040204" pitchFamily="50" charset="-128"/>
              <a:ea typeface="Meiryo UI" panose="020B0604030504040204" pitchFamily="50" charset="-128"/>
            </a:endParaRPr>
          </a:p>
          <a:p>
            <a:pPr>
              <a:buFont typeface="Wingdings" panose="05000000000000000000" pitchFamily="2" charset="2"/>
              <a:buChar char="ü"/>
            </a:pPr>
            <a:r>
              <a:rPr kumimoji="1" lang="ja-JP" altLang="en-US" sz="1800" dirty="0">
                <a:solidFill>
                  <a:srgbClr val="4D4D4D"/>
                </a:solidFill>
                <a:latin typeface="Meiryo UI" panose="020B0604030504040204" pitchFamily="50" charset="-128"/>
                <a:ea typeface="Meiryo UI" panose="020B0604030504040204" pitchFamily="50" charset="-128"/>
              </a:rPr>
              <a:t>（なぜそう思うのか）内定もらえず就職難民になり、困るのではないか</a:t>
            </a:r>
            <a:endParaRPr kumimoji="1" lang="en-US" altLang="ja-JP" sz="1800" dirty="0">
              <a:solidFill>
                <a:srgbClr val="4D4D4D"/>
              </a:solidFill>
              <a:latin typeface="Meiryo UI" panose="020B0604030504040204" pitchFamily="50" charset="-128"/>
              <a:ea typeface="Meiryo UI" panose="020B0604030504040204" pitchFamily="50" charset="-128"/>
            </a:endParaRPr>
          </a:p>
          <a:p>
            <a:pPr>
              <a:buFont typeface="Wingdings" panose="05000000000000000000" pitchFamily="2" charset="2"/>
              <a:buChar char="ü"/>
            </a:pPr>
            <a:r>
              <a:rPr lang="ja-JP" altLang="en-US" sz="1800" dirty="0">
                <a:solidFill>
                  <a:schemeClr val="bg1"/>
                </a:solidFill>
                <a:latin typeface="Meiryo UI" panose="020B0604030504040204" pitchFamily="50" charset="-128"/>
                <a:ea typeface="Meiryo UI" panose="020B0604030504040204" pitchFamily="50" charset="-128"/>
              </a:rPr>
              <a:t>これまで、ついつい「アドバイス」「助言」を（上から目線で）してしまいがちだった</a:t>
            </a:r>
            <a:endParaRPr lang="en-US" altLang="ja-JP" sz="1800" dirty="0">
              <a:solidFill>
                <a:schemeClr val="bg1"/>
              </a:solidFill>
              <a:latin typeface="Meiryo UI" panose="020B0604030504040204" pitchFamily="50" charset="-128"/>
              <a:ea typeface="Meiryo UI" panose="020B0604030504040204" pitchFamily="50" charset="-128"/>
            </a:endParaRPr>
          </a:p>
          <a:p>
            <a:pPr>
              <a:buFont typeface="Wingdings" panose="05000000000000000000" pitchFamily="2" charset="2"/>
              <a:buChar char="ü"/>
            </a:pPr>
            <a:r>
              <a:rPr lang="ja-JP" altLang="en-US" sz="1800" dirty="0">
                <a:solidFill>
                  <a:schemeClr val="bg1"/>
                </a:solidFill>
                <a:latin typeface="Meiryo UI" panose="020B0604030504040204" pitchFamily="50" charset="-128"/>
                <a:ea typeface="Meiryo UI" panose="020B0604030504040204" pitchFamily="50" charset="-128"/>
              </a:rPr>
              <a:t>相手に考えるスキを与えずに次から次へと助言した結果、ついに相談されなくなる</a:t>
            </a:r>
            <a:endParaRPr lang="en-US" altLang="ja-JP" sz="1800" dirty="0">
              <a:solidFill>
                <a:schemeClr val="bg1"/>
              </a:solidFill>
              <a:latin typeface="Meiryo UI" panose="020B0604030504040204" pitchFamily="50" charset="-128"/>
              <a:ea typeface="Meiryo UI" panose="020B0604030504040204" pitchFamily="50" charset="-128"/>
            </a:endParaRPr>
          </a:p>
          <a:p>
            <a:pPr marL="0" indent="0">
              <a:buNone/>
            </a:pPr>
            <a:r>
              <a:rPr lang="en-US" altLang="ja-JP" sz="1800" dirty="0">
                <a:solidFill>
                  <a:srgbClr val="4D4D4D"/>
                </a:solidFill>
                <a:latin typeface="Meiryo UI" panose="020B0604030504040204" pitchFamily="50" charset="-128"/>
                <a:ea typeface="Meiryo UI" panose="020B0604030504040204" pitchFamily="50" charset="-128"/>
              </a:rPr>
              <a:t>【</a:t>
            </a:r>
            <a:r>
              <a:rPr lang="ja-JP" altLang="en-US" sz="1800" dirty="0">
                <a:solidFill>
                  <a:srgbClr val="4D4D4D"/>
                </a:solidFill>
                <a:latin typeface="Meiryo UI" panose="020B0604030504040204" pitchFamily="50" charset="-128"/>
                <a:ea typeface="Meiryo UI" panose="020B0604030504040204" pitchFamily="50" charset="-128"/>
              </a:rPr>
              <a:t>実践！</a:t>
            </a:r>
            <a:r>
              <a:rPr lang="en-US" altLang="ja-JP" sz="1800" dirty="0">
                <a:solidFill>
                  <a:srgbClr val="4D4D4D"/>
                </a:solidFill>
                <a:latin typeface="Meiryo UI" panose="020B0604030504040204" pitchFamily="50" charset="-128"/>
                <a:ea typeface="Meiryo UI" panose="020B0604030504040204" pitchFamily="50" charset="-128"/>
              </a:rPr>
              <a:t>LISTEN】</a:t>
            </a:r>
          </a:p>
          <a:p>
            <a:pPr>
              <a:buFont typeface="Wingdings" panose="05000000000000000000" pitchFamily="2" charset="2"/>
              <a:buChar char="ü"/>
            </a:pPr>
            <a:r>
              <a:rPr kumimoji="1" lang="ja-JP" altLang="en-US" sz="1800" dirty="0">
                <a:solidFill>
                  <a:schemeClr val="bg1"/>
                </a:solidFill>
                <a:latin typeface="Meiryo UI" panose="020B0604030504040204" pitchFamily="50" charset="-128"/>
                <a:ea typeface="Meiryo UI" panose="020B0604030504040204" pitchFamily="50" charset="-128"/>
              </a:rPr>
              <a:t>こちらからテーマを決めない、何気ない会話の中で就活に話が及ぶのを待つ</a:t>
            </a:r>
            <a:endParaRPr kumimoji="1" lang="en-US" altLang="ja-JP" sz="1800" dirty="0">
              <a:solidFill>
                <a:schemeClr val="bg1"/>
              </a:solidFill>
              <a:latin typeface="Meiryo UI" panose="020B0604030504040204" pitchFamily="50" charset="-128"/>
              <a:ea typeface="Meiryo UI" panose="020B0604030504040204" pitchFamily="50" charset="-128"/>
            </a:endParaRPr>
          </a:p>
          <a:p>
            <a:pPr>
              <a:buFont typeface="Wingdings" panose="05000000000000000000" pitchFamily="2" charset="2"/>
              <a:buChar char="ü"/>
            </a:pPr>
            <a:r>
              <a:rPr lang="ja-JP" altLang="en-US" sz="1800" dirty="0">
                <a:solidFill>
                  <a:schemeClr val="bg1"/>
                </a:solidFill>
                <a:latin typeface="Meiryo UI" panose="020B0604030504040204" pitchFamily="50" charset="-128"/>
                <a:ea typeface="Meiryo UI" panose="020B0604030504040204" pitchFamily="50" charset="-128"/>
              </a:rPr>
              <a:t>ひたすら集中して「聴く」、どうしてその業種なのか、何を大事にしているか、を想像する</a:t>
            </a:r>
            <a:endParaRPr lang="en-US" altLang="ja-JP" sz="1800" dirty="0">
              <a:solidFill>
                <a:schemeClr val="bg1"/>
              </a:solidFill>
              <a:latin typeface="Meiryo UI" panose="020B0604030504040204" pitchFamily="50" charset="-128"/>
              <a:ea typeface="Meiryo UI" panose="020B0604030504040204" pitchFamily="50" charset="-128"/>
            </a:endParaRPr>
          </a:p>
          <a:p>
            <a:pPr>
              <a:buFont typeface="Wingdings" panose="05000000000000000000" pitchFamily="2" charset="2"/>
              <a:buChar char="ü"/>
            </a:pPr>
            <a:r>
              <a:rPr kumimoji="1" lang="ja-JP" altLang="en-US" sz="1800" dirty="0">
                <a:solidFill>
                  <a:schemeClr val="bg1"/>
                </a:solidFill>
                <a:latin typeface="Meiryo UI" panose="020B0604030504040204" pitchFamily="50" charset="-128"/>
                <a:ea typeface="Meiryo UI" panose="020B0604030504040204" pitchFamily="50" charset="-128"/>
              </a:rPr>
              <a:t>アドバイスは絶対しないと決める（つい、アドバイスしそうになる）</a:t>
            </a:r>
            <a:endParaRPr kumimoji="1" lang="en-US" altLang="ja-JP" sz="1800" dirty="0">
              <a:solidFill>
                <a:schemeClr val="bg1"/>
              </a:solidFill>
              <a:latin typeface="Meiryo UI" panose="020B0604030504040204" pitchFamily="50" charset="-128"/>
              <a:ea typeface="Meiryo UI" panose="020B0604030504040204" pitchFamily="50" charset="-128"/>
            </a:endParaRPr>
          </a:p>
          <a:p>
            <a:pPr marL="0" indent="0">
              <a:buNone/>
            </a:pPr>
            <a:r>
              <a:rPr lang="en-US" altLang="ja-JP" sz="1800" dirty="0">
                <a:solidFill>
                  <a:srgbClr val="4D4D4D"/>
                </a:solidFill>
                <a:latin typeface="Meiryo UI" panose="020B0604030504040204" pitchFamily="50" charset="-128"/>
                <a:ea typeface="Meiryo UI" panose="020B0604030504040204" pitchFamily="50" charset="-128"/>
              </a:rPr>
              <a:t>【</a:t>
            </a:r>
            <a:r>
              <a:rPr lang="ja-JP" altLang="en-US" sz="1800" dirty="0">
                <a:solidFill>
                  <a:srgbClr val="4D4D4D"/>
                </a:solidFill>
                <a:latin typeface="Meiryo UI" panose="020B0604030504040204" pitchFamily="50" charset="-128"/>
                <a:ea typeface="Meiryo UI" panose="020B0604030504040204" pitchFamily="50" charset="-128"/>
              </a:rPr>
              <a:t>結果</a:t>
            </a:r>
            <a:r>
              <a:rPr lang="en-US" altLang="ja-JP" sz="1800" dirty="0">
                <a:solidFill>
                  <a:srgbClr val="4D4D4D"/>
                </a:solidFill>
                <a:latin typeface="Meiryo UI" panose="020B0604030504040204" pitchFamily="50" charset="-128"/>
                <a:ea typeface="Meiryo UI" panose="020B0604030504040204" pitchFamily="50" charset="-128"/>
              </a:rPr>
              <a:t>】</a:t>
            </a:r>
          </a:p>
          <a:p>
            <a:pPr>
              <a:buFont typeface="Wingdings" panose="05000000000000000000" pitchFamily="2" charset="2"/>
              <a:buChar char="ü"/>
            </a:pPr>
            <a:r>
              <a:rPr lang="ja-JP" altLang="en-US" sz="1800" dirty="0">
                <a:solidFill>
                  <a:schemeClr val="bg1"/>
                </a:solidFill>
                <a:latin typeface="Meiryo UI" panose="020B0604030504040204" pitchFamily="50" charset="-128"/>
                <a:ea typeface="Meiryo UI" panose="020B0604030504040204" pitchFamily="50" charset="-128"/>
              </a:rPr>
              <a:t>何回か繰り返すうちに、娘の方から「もう少しいろんな会社の話を聞いてみる」ということに</a:t>
            </a:r>
            <a:endParaRPr lang="en-US" altLang="ja-JP" sz="1800" dirty="0">
              <a:solidFill>
                <a:schemeClr val="bg1"/>
              </a:solidFill>
              <a:latin typeface="Meiryo UI" panose="020B0604030504040204" pitchFamily="50" charset="-128"/>
              <a:ea typeface="Meiryo UI" panose="020B0604030504040204" pitchFamily="50" charset="-128"/>
            </a:endParaRPr>
          </a:p>
          <a:p>
            <a:pPr marL="0" indent="0">
              <a:buNone/>
            </a:pPr>
            <a:r>
              <a:rPr lang="en-US" altLang="ja-JP" sz="1800" dirty="0">
                <a:solidFill>
                  <a:srgbClr val="4D4D4D"/>
                </a:solidFill>
                <a:latin typeface="Meiryo UI" panose="020B0604030504040204" pitchFamily="50" charset="-128"/>
                <a:ea typeface="Meiryo UI" panose="020B0604030504040204" pitchFamily="50" charset="-128"/>
              </a:rPr>
              <a:t>【</a:t>
            </a:r>
            <a:r>
              <a:rPr lang="ja-JP" altLang="en-US" sz="1800" dirty="0">
                <a:solidFill>
                  <a:srgbClr val="4D4D4D"/>
                </a:solidFill>
                <a:latin typeface="Meiryo UI" panose="020B0604030504040204" pitchFamily="50" charset="-128"/>
                <a:ea typeface="Meiryo UI" panose="020B0604030504040204" pitchFamily="50" charset="-128"/>
              </a:rPr>
              <a:t>おまけ</a:t>
            </a:r>
            <a:r>
              <a:rPr lang="en-US" altLang="ja-JP" sz="1800" dirty="0">
                <a:solidFill>
                  <a:srgbClr val="4D4D4D"/>
                </a:solidFill>
                <a:latin typeface="Meiryo UI" panose="020B0604030504040204" pitchFamily="50" charset="-128"/>
                <a:ea typeface="Meiryo UI" panose="020B0604030504040204" pitchFamily="50" charset="-128"/>
              </a:rPr>
              <a:t>】</a:t>
            </a:r>
          </a:p>
          <a:p>
            <a:pPr>
              <a:buFont typeface="Wingdings" panose="05000000000000000000" pitchFamily="2" charset="2"/>
              <a:buChar char="ü"/>
            </a:pPr>
            <a:r>
              <a:rPr lang="ja-JP" altLang="en-US" sz="1800" dirty="0">
                <a:solidFill>
                  <a:schemeClr val="bg1"/>
                </a:solidFill>
                <a:latin typeface="Meiryo UI" panose="020B0604030504040204" pitchFamily="50" charset="-128"/>
                <a:ea typeface="Meiryo UI" panose="020B0604030504040204" pitchFamily="50" charset="-128"/>
              </a:rPr>
              <a:t>「間」を恐れずに娘の話を聞いていたら・・・・・</a:t>
            </a:r>
            <a:endParaRPr lang="en-US" altLang="ja-JP" sz="1800" dirty="0">
              <a:solidFill>
                <a:schemeClr val="bg1"/>
              </a:solidFill>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A344C31E-07C9-4809-9A78-5F1830406EBD}"/>
              </a:ext>
            </a:extLst>
          </p:cNvPr>
          <p:cNvSpPr>
            <a:spLocks noGrp="1"/>
          </p:cNvSpPr>
          <p:nvPr>
            <p:ph type="sldNum" sz="quarter" idx="12"/>
          </p:nvPr>
        </p:nvSpPr>
        <p:spPr/>
        <p:txBody>
          <a:bodyPr/>
          <a:lstStyle/>
          <a:p>
            <a:pPr>
              <a:defRPr/>
            </a:pPr>
            <a:fld id="{2A8FF304-9CD3-4317-BA40-93CA40F7FA4D}" type="slidenum">
              <a:rPr lang="ja-JP" altLang="en-US" smtClean="0"/>
              <a:pPr>
                <a:defRPr/>
              </a:pPr>
              <a:t>18</a:t>
            </a:fld>
            <a:endParaRPr lang="ja-JP" altLang="en-US"/>
          </a:p>
        </p:txBody>
      </p:sp>
    </p:spTree>
    <p:extLst>
      <p:ext uri="{BB962C8B-B14F-4D97-AF65-F5344CB8AC3E}">
        <p14:creationId xmlns:p14="http://schemas.microsoft.com/office/powerpoint/2010/main" val="406407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タイトル 1">
            <a:extLst>
              <a:ext uri="{FF2B5EF4-FFF2-40B4-BE49-F238E27FC236}">
                <a16:creationId xmlns:a16="http://schemas.microsoft.com/office/drawing/2014/main" id="{1C552376-5ED3-47A0-A495-8F7945DA2957}"/>
              </a:ext>
            </a:extLst>
          </p:cNvPr>
          <p:cNvSpPr>
            <a:spLocks noGrp="1" noChangeArrowheads="1"/>
          </p:cNvSpPr>
          <p:nvPr>
            <p:ph type="title"/>
          </p:nvPr>
        </p:nvSpPr>
        <p:spPr>
          <a:xfrm>
            <a:off x="457200" y="274638"/>
            <a:ext cx="8229600" cy="1143000"/>
          </a:xfrm>
        </p:spPr>
        <p:txBody>
          <a:bodyPr wrap="square" anchor="ctr">
            <a:normAutofit/>
          </a:bodyPr>
          <a:lstStyle/>
          <a:p>
            <a:pPr eaLnBrk="1" hangingPunct="1">
              <a:defRPr/>
            </a:pPr>
            <a:r>
              <a:rPr lang="ja-JP" altLang="en-US" dirty="0">
                <a:latin typeface="Yu Gothic UI" panose="020B0500000000000000" pitchFamily="50" charset="-128"/>
                <a:ea typeface="Yu Gothic UI" panose="020B0500000000000000" pitchFamily="50" charset="-128"/>
              </a:rPr>
              <a:t>課題図書</a:t>
            </a:r>
          </a:p>
        </p:txBody>
      </p:sp>
      <p:pic>
        <p:nvPicPr>
          <p:cNvPr id="3" name="図 2">
            <a:extLst>
              <a:ext uri="{FF2B5EF4-FFF2-40B4-BE49-F238E27FC236}">
                <a16:creationId xmlns:a16="http://schemas.microsoft.com/office/drawing/2014/main" id="{75166500-D85C-46A6-BB7E-38D26AC58111}"/>
              </a:ext>
            </a:extLst>
          </p:cNvPr>
          <p:cNvPicPr>
            <a:picLocks noChangeAspect="1"/>
          </p:cNvPicPr>
          <p:nvPr/>
        </p:nvPicPr>
        <p:blipFill>
          <a:blip r:embed="rId2"/>
          <a:stretch>
            <a:fillRect/>
          </a:stretch>
        </p:blipFill>
        <p:spPr>
          <a:xfrm>
            <a:off x="457200" y="1417638"/>
            <a:ext cx="3122913" cy="4525963"/>
          </a:xfrm>
          <a:prstGeom prst="rect">
            <a:avLst/>
          </a:prstGeom>
          <a:noFill/>
        </p:spPr>
      </p:pic>
      <p:sp>
        <p:nvSpPr>
          <p:cNvPr id="71" name="Content Placeholder 2">
            <a:extLst>
              <a:ext uri="{FF2B5EF4-FFF2-40B4-BE49-F238E27FC236}">
                <a16:creationId xmlns:a16="http://schemas.microsoft.com/office/drawing/2014/main" id="{950325E8-A647-4CBC-811F-EEBF3C13F9F4}"/>
              </a:ext>
            </a:extLst>
          </p:cNvPr>
          <p:cNvSpPr>
            <a:spLocks noGrp="1"/>
          </p:cNvSpPr>
          <p:nvPr>
            <p:ph sz="half" idx="2"/>
          </p:nvPr>
        </p:nvSpPr>
        <p:spPr>
          <a:xfrm>
            <a:off x="3835734" y="1417638"/>
            <a:ext cx="5112568" cy="4525963"/>
          </a:xfrm>
        </p:spPr>
        <p:txBody>
          <a:bodyPr wrap="square" anchor="t">
            <a:normAutofit/>
          </a:bodyPr>
          <a:lstStyle/>
          <a:p>
            <a:pPr marL="0" indent="0">
              <a:buNone/>
            </a:pPr>
            <a:r>
              <a:rPr lang="en-US" altLang="ja-JP" dirty="0">
                <a:latin typeface="Yu Gothic UI" panose="020B0500000000000000" pitchFamily="50" charset="-128"/>
                <a:ea typeface="Yu Gothic UI" panose="020B0500000000000000" pitchFamily="50" charset="-128"/>
              </a:rPr>
              <a:t>『</a:t>
            </a:r>
            <a:r>
              <a:rPr lang="ja-JP" altLang="en-US" dirty="0">
                <a:latin typeface="Yu Gothic UI" panose="020B0500000000000000" pitchFamily="50" charset="-128"/>
                <a:ea typeface="Yu Gothic UI" panose="020B0500000000000000" pitchFamily="50" charset="-128"/>
              </a:rPr>
              <a:t>ＬＩＳＴＥＮ</a:t>
            </a:r>
            <a:r>
              <a:rPr lang="en-US" altLang="ja-JP" dirty="0">
                <a:latin typeface="Yu Gothic UI" panose="020B0500000000000000" pitchFamily="50" charset="-128"/>
                <a:ea typeface="Yu Gothic UI" panose="020B0500000000000000" pitchFamily="50" charset="-128"/>
              </a:rPr>
              <a:t>』</a:t>
            </a:r>
          </a:p>
          <a:p>
            <a:pPr marL="0" indent="0">
              <a:buNone/>
            </a:pPr>
            <a:endParaRPr lang="en-US" dirty="0">
              <a:latin typeface="Yu Gothic UI" panose="020B0500000000000000" pitchFamily="50" charset="-128"/>
              <a:ea typeface="Yu Gothic UI" panose="020B0500000000000000" pitchFamily="50" charset="-128"/>
            </a:endParaRPr>
          </a:p>
          <a:p>
            <a:pPr marL="0" indent="0">
              <a:buNone/>
            </a:pPr>
            <a:r>
              <a:rPr lang="ja-JP" altLang="en-US" dirty="0">
                <a:latin typeface="Yu Gothic UI" panose="020B0500000000000000" pitchFamily="50" charset="-128"/>
                <a:ea typeface="Yu Gothic UI" panose="020B0500000000000000" pitchFamily="50" charset="-128"/>
              </a:rPr>
              <a:t>原題：</a:t>
            </a:r>
            <a:r>
              <a:rPr lang="en-US" altLang="ja-JP" dirty="0">
                <a:latin typeface="Yu Gothic UI" panose="020B0500000000000000" pitchFamily="50" charset="-128"/>
                <a:ea typeface="Yu Gothic UI" panose="020B0500000000000000" pitchFamily="50" charset="-128"/>
              </a:rPr>
              <a:t>You’re Not Listening</a:t>
            </a:r>
          </a:p>
          <a:p>
            <a:pPr marL="0" indent="0">
              <a:buNone/>
            </a:pPr>
            <a:endParaRPr lang="en-US" dirty="0">
              <a:latin typeface="Yu Gothic UI" panose="020B0500000000000000" pitchFamily="50" charset="-128"/>
              <a:ea typeface="Yu Gothic UI" panose="020B0500000000000000" pitchFamily="50" charset="-128"/>
            </a:endParaRPr>
          </a:p>
          <a:p>
            <a:pPr marL="0" indent="0">
              <a:buNone/>
            </a:pPr>
            <a:r>
              <a:rPr lang="ja-JP" altLang="en-US" dirty="0">
                <a:latin typeface="Yu Gothic UI" panose="020B0500000000000000" pitchFamily="50" charset="-128"/>
                <a:ea typeface="Yu Gothic UI" panose="020B0500000000000000" pitchFamily="50" charset="-128"/>
              </a:rPr>
              <a:t>ケイト・マーフィ 著</a:t>
            </a:r>
            <a:endParaRPr lang="en-US" altLang="ja-JP" dirty="0">
              <a:latin typeface="Yu Gothic UI" panose="020B0500000000000000" pitchFamily="50" charset="-128"/>
              <a:ea typeface="Yu Gothic UI" panose="020B0500000000000000" pitchFamily="50" charset="-128"/>
            </a:endParaRPr>
          </a:p>
          <a:p>
            <a:pPr marL="0" indent="0">
              <a:buNone/>
            </a:pPr>
            <a:endParaRPr lang="en-US" dirty="0">
              <a:latin typeface="Yu Gothic UI" panose="020B0500000000000000" pitchFamily="50" charset="-128"/>
              <a:ea typeface="Yu Gothic UI" panose="020B0500000000000000" pitchFamily="50" charset="-128"/>
            </a:endParaRPr>
          </a:p>
          <a:p>
            <a:pPr marL="0" indent="0">
              <a:buNone/>
            </a:pPr>
            <a:r>
              <a:rPr lang="ja-JP" altLang="en-US" dirty="0">
                <a:latin typeface="Yu Gothic UI" panose="020B0500000000000000" pitchFamily="50" charset="-128"/>
                <a:ea typeface="Yu Gothic UI" panose="020B0500000000000000" pitchFamily="50" charset="-128"/>
              </a:rPr>
              <a:t>篠田 真貴子 監訳</a:t>
            </a:r>
            <a:endParaRPr lang="en-US" altLang="ja-JP" dirty="0">
              <a:latin typeface="Yu Gothic UI" panose="020B0500000000000000" pitchFamily="50" charset="-128"/>
              <a:ea typeface="Yu Gothic UI" panose="020B0500000000000000" pitchFamily="50" charset="-128"/>
            </a:endParaRPr>
          </a:p>
          <a:p>
            <a:pPr marL="0" indent="0">
              <a:buNone/>
            </a:pPr>
            <a:r>
              <a:rPr lang="ja-JP" altLang="en-US" dirty="0">
                <a:latin typeface="Yu Gothic UI" panose="020B0500000000000000" pitchFamily="50" charset="-128"/>
                <a:ea typeface="Yu Gothic UI" panose="020B0500000000000000" pitchFamily="50" charset="-128"/>
              </a:rPr>
              <a:t>松丸 さとみ 訳</a:t>
            </a:r>
            <a:endParaRPr lang="en-US" dirty="0">
              <a:latin typeface="Yu Gothic UI" panose="020B0500000000000000" pitchFamily="50" charset="-128"/>
              <a:ea typeface="Yu Gothic UI" panose="020B0500000000000000" pitchFamily="50" charset="-128"/>
            </a:endParaRPr>
          </a:p>
          <a:p>
            <a:pPr marL="0" indent="0">
              <a:buNone/>
            </a:pPr>
            <a:endParaRPr lang="en-US" dirty="0"/>
          </a:p>
          <a:p>
            <a:pPr marL="0" indent="0">
              <a:buNone/>
            </a:pPr>
            <a:endParaRPr lang="en-US" dirty="0"/>
          </a:p>
        </p:txBody>
      </p:sp>
      <p:sp>
        <p:nvSpPr>
          <p:cNvPr id="75" name="Slide Number Placeholder 5">
            <a:extLst>
              <a:ext uri="{FF2B5EF4-FFF2-40B4-BE49-F238E27FC236}">
                <a16:creationId xmlns:a16="http://schemas.microsoft.com/office/drawing/2014/main" id="{98A98B52-AB35-4908-91FA-27BB721B390A}"/>
              </a:ext>
            </a:extLst>
          </p:cNvPr>
          <p:cNvSpPr>
            <a:spLocks noGrp="1"/>
          </p:cNvSpPr>
          <p:nvPr>
            <p:ph type="sldNum" sz="quarter" idx="12"/>
          </p:nvPr>
        </p:nvSpPr>
        <p:spPr>
          <a:xfrm>
            <a:off x="6553200" y="6356350"/>
            <a:ext cx="2133600" cy="365125"/>
          </a:xfrm>
        </p:spPr>
        <p:txBody>
          <a:bodyPr wrap="square" anchor="ctr">
            <a:normAutofit/>
          </a:bodyPr>
          <a:lstStyle/>
          <a:p>
            <a:pPr>
              <a:spcAft>
                <a:spcPts val="600"/>
              </a:spcAft>
              <a:defRPr/>
            </a:pPr>
            <a:fld id="{D962448F-8FBE-4A66-998D-EA768FBF00E4}" type="slidenum">
              <a:rPr lang="ja-JP" altLang="en-US"/>
              <a:pPr>
                <a:spcAft>
                  <a:spcPts val="600"/>
                </a:spcAft>
                <a:defRPr/>
              </a:pPr>
              <a:t>1</a:t>
            </a:fld>
            <a:endParaRPr lang="ja-JP" altLang="en-US"/>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5EBF89-2C11-49C8-AEF1-7E0E4A159D92}"/>
              </a:ext>
            </a:extLst>
          </p:cNvPr>
          <p:cNvSpPr>
            <a:spLocks noGrp="1"/>
          </p:cNvSpPr>
          <p:nvPr>
            <p:ph type="title"/>
          </p:nvPr>
        </p:nvSpPr>
        <p:spPr>
          <a:xfrm>
            <a:off x="457200" y="274638"/>
            <a:ext cx="8229600" cy="778098"/>
          </a:xfrm>
        </p:spPr>
        <p:txBody>
          <a:bodyPr/>
          <a:lstStyle/>
          <a:p>
            <a:r>
              <a:rPr kumimoji="1" lang="ja-JP" altLang="en-US" sz="3200" dirty="0">
                <a:solidFill>
                  <a:srgbClr val="4D4D4D"/>
                </a:solidFill>
                <a:latin typeface="Yu Gothic UI" panose="020B0500000000000000" pitchFamily="50" charset="-128"/>
                <a:ea typeface="Yu Gothic UI" panose="020B0500000000000000" pitchFamily="50" charset="-128"/>
              </a:rPr>
              <a:t>実践してみた</a:t>
            </a:r>
            <a:r>
              <a:rPr kumimoji="1" lang="ja-JP" altLang="en-US" sz="3200" dirty="0">
                <a:solidFill>
                  <a:srgbClr val="C72F05"/>
                </a:solidFill>
                <a:latin typeface="Yu Gothic UI" panose="020B0500000000000000" pitchFamily="50" charset="-128"/>
                <a:ea typeface="Yu Gothic UI" panose="020B0500000000000000" pitchFamily="50" charset="-128"/>
              </a:rPr>
              <a:t>（結末）</a:t>
            </a:r>
          </a:p>
        </p:txBody>
      </p:sp>
      <p:sp>
        <p:nvSpPr>
          <p:cNvPr id="3" name="コンテンツ プレースホルダー 2">
            <a:extLst>
              <a:ext uri="{FF2B5EF4-FFF2-40B4-BE49-F238E27FC236}">
                <a16:creationId xmlns:a16="http://schemas.microsoft.com/office/drawing/2014/main" id="{B2E009B1-DBE5-437A-9161-64A278EED187}"/>
              </a:ext>
            </a:extLst>
          </p:cNvPr>
          <p:cNvSpPr>
            <a:spLocks noGrp="1"/>
          </p:cNvSpPr>
          <p:nvPr>
            <p:ph idx="1"/>
          </p:nvPr>
        </p:nvSpPr>
        <p:spPr>
          <a:xfrm>
            <a:off x="457200" y="892286"/>
            <a:ext cx="8507288" cy="5073427"/>
          </a:xfrm>
        </p:spPr>
        <p:txBody>
          <a:bodyPr/>
          <a:lstStyle/>
          <a:p>
            <a:pPr marL="0" indent="0">
              <a:buNone/>
            </a:pPr>
            <a:r>
              <a:rPr kumimoji="1" lang="en-US" altLang="ja-JP" sz="1800" dirty="0">
                <a:solidFill>
                  <a:srgbClr val="4D4D4D"/>
                </a:solidFill>
                <a:latin typeface="Yu Gothic UI" panose="020B0500000000000000" pitchFamily="50" charset="-128"/>
                <a:ea typeface="Yu Gothic UI" panose="020B0500000000000000" pitchFamily="50" charset="-128"/>
              </a:rPr>
              <a:t>【</a:t>
            </a:r>
            <a:r>
              <a:rPr kumimoji="1" lang="ja-JP" altLang="en-US" sz="1800" dirty="0">
                <a:solidFill>
                  <a:srgbClr val="4D4D4D"/>
                </a:solidFill>
                <a:latin typeface="Yu Gothic UI" panose="020B0500000000000000" pitchFamily="50" charset="-128"/>
                <a:ea typeface="Yu Gothic UI" panose="020B0500000000000000" pitchFamily="50" charset="-128"/>
              </a:rPr>
              <a:t>対象</a:t>
            </a:r>
            <a:r>
              <a:rPr kumimoji="1" lang="en-US" altLang="ja-JP" sz="1800" dirty="0">
                <a:solidFill>
                  <a:srgbClr val="4D4D4D"/>
                </a:solidFill>
                <a:latin typeface="Yu Gothic UI" panose="020B0500000000000000" pitchFamily="50" charset="-128"/>
                <a:ea typeface="Yu Gothic UI" panose="020B0500000000000000" pitchFamily="50" charset="-128"/>
              </a:rPr>
              <a:t>】</a:t>
            </a:r>
            <a:r>
              <a:rPr kumimoji="1" lang="ja-JP" altLang="en-US" sz="1800" dirty="0">
                <a:solidFill>
                  <a:srgbClr val="4D4D4D"/>
                </a:solidFill>
                <a:latin typeface="Yu Gothic UI" panose="020B0500000000000000" pitchFamily="50" charset="-128"/>
                <a:ea typeface="Yu Gothic UI" panose="020B0500000000000000" pitchFamily="50" charset="-128"/>
              </a:rPr>
              <a:t>　娘（一人暮らし＠関西）</a:t>
            </a:r>
            <a:endParaRPr kumimoji="1" lang="en-US" altLang="ja-JP" sz="1800" dirty="0">
              <a:solidFill>
                <a:srgbClr val="4D4D4D"/>
              </a:solidFill>
              <a:latin typeface="Yu Gothic UI" panose="020B0500000000000000" pitchFamily="50" charset="-128"/>
              <a:ea typeface="Yu Gothic UI" panose="020B0500000000000000" pitchFamily="50" charset="-128"/>
            </a:endParaRPr>
          </a:p>
          <a:p>
            <a:pPr marL="0" indent="0">
              <a:buNone/>
            </a:pPr>
            <a:r>
              <a:rPr lang="en-US" altLang="ja-JP" sz="1800" dirty="0">
                <a:solidFill>
                  <a:srgbClr val="4D4D4D"/>
                </a:solidFill>
                <a:latin typeface="Yu Gothic UI" panose="020B0500000000000000" pitchFamily="50" charset="-128"/>
                <a:ea typeface="Yu Gothic UI" panose="020B0500000000000000" pitchFamily="50" charset="-128"/>
              </a:rPr>
              <a:t>【</a:t>
            </a:r>
            <a:r>
              <a:rPr lang="ja-JP" altLang="en-US" sz="1800" dirty="0">
                <a:solidFill>
                  <a:srgbClr val="4D4D4D"/>
                </a:solidFill>
                <a:latin typeface="Yu Gothic UI" panose="020B0500000000000000" pitchFamily="50" charset="-128"/>
                <a:ea typeface="Yu Gothic UI" panose="020B0500000000000000" pitchFamily="50" charset="-128"/>
              </a:rPr>
              <a:t>方法</a:t>
            </a:r>
            <a:r>
              <a:rPr lang="en-US" altLang="ja-JP" sz="1800" dirty="0">
                <a:solidFill>
                  <a:srgbClr val="4D4D4D"/>
                </a:solidFill>
                <a:latin typeface="Yu Gothic UI" panose="020B0500000000000000" pitchFamily="50" charset="-128"/>
                <a:ea typeface="Yu Gothic UI" panose="020B0500000000000000" pitchFamily="50" charset="-128"/>
              </a:rPr>
              <a:t>】</a:t>
            </a:r>
            <a:r>
              <a:rPr lang="ja-JP" altLang="en-US" sz="1800" dirty="0">
                <a:solidFill>
                  <a:srgbClr val="4D4D4D"/>
                </a:solidFill>
                <a:latin typeface="Yu Gothic UI" panose="020B0500000000000000" pitchFamily="50" charset="-128"/>
                <a:ea typeface="Yu Gothic UI" panose="020B0500000000000000" pitchFamily="50" charset="-128"/>
              </a:rPr>
              <a:t>　</a:t>
            </a:r>
            <a:r>
              <a:rPr kumimoji="1" lang="en-US" altLang="ja-JP" sz="1800" dirty="0">
                <a:solidFill>
                  <a:srgbClr val="4D4D4D"/>
                </a:solidFill>
                <a:latin typeface="Yu Gothic UI" panose="020B0500000000000000" pitchFamily="50" charset="-128"/>
                <a:ea typeface="Yu Gothic UI" panose="020B0500000000000000" pitchFamily="50" charset="-128"/>
              </a:rPr>
              <a:t>LINE</a:t>
            </a:r>
            <a:r>
              <a:rPr kumimoji="1" lang="ja-JP" altLang="en-US" sz="1800" dirty="0">
                <a:solidFill>
                  <a:srgbClr val="4D4D4D"/>
                </a:solidFill>
                <a:latin typeface="Yu Gothic UI" panose="020B0500000000000000" pitchFamily="50" charset="-128"/>
                <a:ea typeface="Yu Gothic UI" panose="020B0500000000000000" pitchFamily="50" charset="-128"/>
              </a:rPr>
              <a:t>会話（音声のみ）</a:t>
            </a:r>
            <a:endParaRPr kumimoji="1" lang="en-US" altLang="ja-JP" sz="1800" dirty="0">
              <a:solidFill>
                <a:srgbClr val="4D4D4D"/>
              </a:solidFill>
              <a:latin typeface="Yu Gothic UI" panose="020B0500000000000000" pitchFamily="50" charset="-128"/>
              <a:ea typeface="Yu Gothic UI" panose="020B0500000000000000" pitchFamily="50" charset="-128"/>
            </a:endParaRPr>
          </a:p>
          <a:p>
            <a:pPr marL="0" indent="0">
              <a:buNone/>
            </a:pPr>
            <a:r>
              <a:rPr lang="en-US" altLang="ja-JP" sz="1800" dirty="0">
                <a:solidFill>
                  <a:srgbClr val="4D4D4D"/>
                </a:solidFill>
                <a:latin typeface="Yu Gothic UI" panose="020B0500000000000000" pitchFamily="50" charset="-128"/>
                <a:ea typeface="Yu Gothic UI" panose="020B0500000000000000" pitchFamily="50" charset="-128"/>
              </a:rPr>
              <a:t>【</a:t>
            </a:r>
            <a:r>
              <a:rPr lang="ja-JP" altLang="en-US" sz="1800" dirty="0">
                <a:solidFill>
                  <a:srgbClr val="4D4D4D"/>
                </a:solidFill>
                <a:latin typeface="Yu Gothic UI" panose="020B0500000000000000" pitchFamily="50" charset="-128"/>
                <a:ea typeface="Yu Gothic UI" panose="020B0500000000000000" pitchFamily="50" charset="-128"/>
              </a:rPr>
              <a:t>内容</a:t>
            </a:r>
            <a:r>
              <a:rPr lang="en-US" altLang="ja-JP" sz="1800" dirty="0">
                <a:solidFill>
                  <a:srgbClr val="4D4D4D"/>
                </a:solidFill>
                <a:latin typeface="Yu Gothic UI" panose="020B0500000000000000" pitchFamily="50" charset="-128"/>
                <a:ea typeface="Yu Gothic UI" panose="020B0500000000000000" pitchFamily="50" charset="-128"/>
              </a:rPr>
              <a:t>】</a:t>
            </a:r>
            <a:r>
              <a:rPr lang="ja-JP" altLang="en-US" sz="1800" dirty="0">
                <a:solidFill>
                  <a:srgbClr val="4D4D4D"/>
                </a:solidFill>
                <a:latin typeface="Yu Gothic UI" panose="020B0500000000000000" pitchFamily="50" charset="-128"/>
                <a:ea typeface="Yu Gothic UI" panose="020B0500000000000000" pitchFamily="50" charset="-128"/>
              </a:rPr>
              <a:t>　就活の相談をしなくなった娘（大学３年生）</a:t>
            </a:r>
            <a:endParaRPr lang="en-US" altLang="ja-JP" sz="1800" dirty="0">
              <a:solidFill>
                <a:srgbClr val="4D4D4D"/>
              </a:solidFill>
              <a:latin typeface="Yu Gothic UI" panose="020B0500000000000000" pitchFamily="50" charset="-128"/>
              <a:ea typeface="Yu Gothic UI" panose="020B0500000000000000" pitchFamily="50" charset="-128"/>
            </a:endParaRPr>
          </a:p>
          <a:p>
            <a:pPr marL="0" indent="0">
              <a:buNone/>
            </a:pPr>
            <a:r>
              <a:rPr kumimoji="1" lang="en-US" altLang="ja-JP" sz="1800" dirty="0">
                <a:solidFill>
                  <a:srgbClr val="4D4D4D"/>
                </a:solidFill>
                <a:latin typeface="Yu Gothic UI" panose="020B0500000000000000" pitchFamily="50" charset="-128"/>
                <a:ea typeface="Yu Gothic UI" panose="020B0500000000000000" pitchFamily="50" charset="-128"/>
              </a:rPr>
              <a:t>【</a:t>
            </a:r>
            <a:r>
              <a:rPr kumimoji="1" lang="ja-JP" altLang="en-US" sz="1800" dirty="0">
                <a:solidFill>
                  <a:srgbClr val="4D4D4D"/>
                </a:solidFill>
                <a:latin typeface="Yu Gothic UI" panose="020B0500000000000000" pitchFamily="50" charset="-128"/>
                <a:ea typeface="Yu Gothic UI" panose="020B0500000000000000" pitchFamily="50" charset="-128"/>
              </a:rPr>
              <a:t>これまでの経緯</a:t>
            </a:r>
            <a:r>
              <a:rPr lang="en-US" altLang="ja-JP" sz="1800" dirty="0">
                <a:solidFill>
                  <a:srgbClr val="4D4D4D"/>
                </a:solidFill>
                <a:latin typeface="Yu Gothic UI" panose="020B0500000000000000" pitchFamily="50" charset="-128"/>
                <a:ea typeface="Yu Gothic UI" panose="020B0500000000000000" pitchFamily="50" charset="-128"/>
              </a:rPr>
              <a:t>】</a:t>
            </a:r>
            <a:r>
              <a:rPr lang="ja-JP" altLang="en-US" sz="1800" dirty="0">
                <a:solidFill>
                  <a:srgbClr val="4D4D4D"/>
                </a:solidFill>
                <a:latin typeface="Yu Gothic UI" panose="020B0500000000000000" pitchFamily="50" charset="-128"/>
                <a:ea typeface="Yu Gothic UI" panose="020B0500000000000000" pitchFamily="50" charset="-128"/>
              </a:rPr>
              <a:t>　</a:t>
            </a:r>
            <a:endParaRPr lang="en-US" altLang="ja-JP" sz="1800" dirty="0">
              <a:solidFill>
                <a:srgbClr val="4D4D4D"/>
              </a:solidFill>
              <a:latin typeface="Yu Gothic UI" panose="020B0500000000000000" pitchFamily="50" charset="-128"/>
              <a:ea typeface="Yu Gothic UI" panose="020B0500000000000000" pitchFamily="50" charset="-128"/>
            </a:endParaRPr>
          </a:p>
          <a:p>
            <a:pPr>
              <a:buFont typeface="Wingdings" panose="05000000000000000000" pitchFamily="2" charset="2"/>
              <a:buChar char="ü"/>
            </a:pPr>
            <a:r>
              <a:rPr lang="ja-JP" altLang="en-US" sz="1800" dirty="0">
                <a:solidFill>
                  <a:srgbClr val="4D4D4D"/>
                </a:solidFill>
                <a:latin typeface="Yu Gothic UI" panose="020B0500000000000000" pitchFamily="50" charset="-128"/>
                <a:ea typeface="Yu Gothic UI" panose="020B0500000000000000" pitchFamily="50" charset="-128"/>
              </a:rPr>
              <a:t>ニッチな業種のみに絞って就職活動する娘に、もっと広い視野で就活してほしい（私）</a:t>
            </a:r>
            <a:endParaRPr lang="en-US" altLang="ja-JP" sz="1800" dirty="0">
              <a:solidFill>
                <a:srgbClr val="4D4D4D"/>
              </a:solidFill>
              <a:latin typeface="Yu Gothic UI" panose="020B0500000000000000" pitchFamily="50" charset="-128"/>
              <a:ea typeface="Yu Gothic UI" panose="020B0500000000000000" pitchFamily="50" charset="-128"/>
            </a:endParaRPr>
          </a:p>
          <a:p>
            <a:pPr>
              <a:buFont typeface="Wingdings" panose="05000000000000000000" pitchFamily="2" charset="2"/>
              <a:buChar char="ü"/>
            </a:pPr>
            <a:r>
              <a:rPr kumimoji="1" lang="ja-JP" altLang="en-US" sz="1800" dirty="0">
                <a:solidFill>
                  <a:srgbClr val="4D4D4D"/>
                </a:solidFill>
                <a:latin typeface="Yu Gothic UI" panose="020B0500000000000000" pitchFamily="50" charset="-128"/>
                <a:ea typeface="Yu Gothic UI" panose="020B0500000000000000" pitchFamily="50" charset="-128"/>
              </a:rPr>
              <a:t>（なぜそう思うのか）内定もらえず就職難民になり、困るのではないか</a:t>
            </a:r>
            <a:endParaRPr kumimoji="1" lang="en-US" altLang="ja-JP" sz="1800" dirty="0">
              <a:solidFill>
                <a:srgbClr val="4D4D4D"/>
              </a:solidFill>
              <a:latin typeface="Yu Gothic UI" panose="020B0500000000000000" pitchFamily="50" charset="-128"/>
              <a:ea typeface="Yu Gothic UI" panose="020B0500000000000000" pitchFamily="50" charset="-128"/>
            </a:endParaRPr>
          </a:p>
          <a:p>
            <a:pPr>
              <a:buFont typeface="Wingdings" panose="05000000000000000000" pitchFamily="2" charset="2"/>
              <a:buChar char="ü"/>
            </a:pPr>
            <a:r>
              <a:rPr lang="ja-JP" altLang="en-US" sz="1800" dirty="0">
                <a:solidFill>
                  <a:srgbClr val="C72F05"/>
                </a:solidFill>
                <a:latin typeface="Yu Gothic UI" panose="020B0500000000000000" pitchFamily="50" charset="-128"/>
                <a:ea typeface="Yu Gothic UI" panose="020B0500000000000000" pitchFamily="50" charset="-128"/>
              </a:rPr>
              <a:t>これまで、ついつい「アドバイス」「助言」を（上から目線で）してしまいがちだった</a:t>
            </a:r>
            <a:endParaRPr lang="en-US" altLang="ja-JP" sz="1800" dirty="0">
              <a:solidFill>
                <a:srgbClr val="C72F05"/>
              </a:solidFill>
              <a:latin typeface="Yu Gothic UI" panose="020B0500000000000000" pitchFamily="50" charset="-128"/>
              <a:ea typeface="Yu Gothic UI" panose="020B0500000000000000" pitchFamily="50" charset="-128"/>
            </a:endParaRPr>
          </a:p>
          <a:p>
            <a:pPr>
              <a:buFont typeface="Wingdings" panose="05000000000000000000" pitchFamily="2" charset="2"/>
              <a:buChar char="ü"/>
            </a:pPr>
            <a:r>
              <a:rPr lang="ja-JP" altLang="en-US" sz="1800" dirty="0">
                <a:solidFill>
                  <a:srgbClr val="C72F05"/>
                </a:solidFill>
                <a:latin typeface="Yu Gothic UI" panose="020B0500000000000000" pitchFamily="50" charset="-128"/>
                <a:ea typeface="Yu Gothic UI" panose="020B0500000000000000" pitchFamily="50" charset="-128"/>
              </a:rPr>
              <a:t>相手に考えるスキを与えずに次から次へと助言した結果、ついに相談されなくなる</a:t>
            </a:r>
            <a:endParaRPr lang="en-US" altLang="ja-JP" sz="1800" dirty="0">
              <a:solidFill>
                <a:srgbClr val="C72F05"/>
              </a:solidFill>
              <a:latin typeface="Yu Gothic UI" panose="020B0500000000000000" pitchFamily="50" charset="-128"/>
              <a:ea typeface="Yu Gothic UI" panose="020B0500000000000000" pitchFamily="50" charset="-128"/>
            </a:endParaRPr>
          </a:p>
          <a:p>
            <a:pPr marL="0" indent="0">
              <a:buNone/>
            </a:pPr>
            <a:r>
              <a:rPr lang="en-US" altLang="ja-JP" sz="1800" dirty="0">
                <a:solidFill>
                  <a:srgbClr val="C72F05"/>
                </a:solidFill>
                <a:latin typeface="Yu Gothic UI" panose="020B0500000000000000" pitchFamily="50" charset="-128"/>
                <a:ea typeface="Yu Gothic UI" panose="020B0500000000000000" pitchFamily="50" charset="-128"/>
              </a:rPr>
              <a:t>【</a:t>
            </a:r>
            <a:r>
              <a:rPr lang="ja-JP" altLang="en-US" sz="1800" dirty="0">
                <a:solidFill>
                  <a:srgbClr val="C72F05"/>
                </a:solidFill>
                <a:latin typeface="Yu Gothic UI" panose="020B0500000000000000" pitchFamily="50" charset="-128"/>
                <a:ea typeface="Yu Gothic UI" panose="020B0500000000000000" pitchFamily="50" charset="-128"/>
              </a:rPr>
              <a:t>実践！</a:t>
            </a:r>
            <a:r>
              <a:rPr lang="en-US" altLang="ja-JP" sz="1800" dirty="0">
                <a:solidFill>
                  <a:srgbClr val="C72F05"/>
                </a:solidFill>
                <a:latin typeface="Yu Gothic UI" panose="020B0500000000000000" pitchFamily="50" charset="-128"/>
                <a:ea typeface="Yu Gothic UI" panose="020B0500000000000000" pitchFamily="50" charset="-128"/>
              </a:rPr>
              <a:t>LISTEN】</a:t>
            </a:r>
          </a:p>
          <a:p>
            <a:pPr>
              <a:buFont typeface="Wingdings" panose="05000000000000000000" pitchFamily="2" charset="2"/>
              <a:buChar char="ü"/>
            </a:pPr>
            <a:r>
              <a:rPr kumimoji="1" lang="ja-JP" altLang="en-US" sz="1800" dirty="0">
                <a:solidFill>
                  <a:srgbClr val="C72F05"/>
                </a:solidFill>
                <a:latin typeface="Yu Gothic UI" panose="020B0500000000000000" pitchFamily="50" charset="-128"/>
                <a:ea typeface="Yu Gothic UI" panose="020B0500000000000000" pitchFamily="50" charset="-128"/>
              </a:rPr>
              <a:t>こちらからテーマを決めない、何気ない会話の中で就活に話が及ぶのを待つ</a:t>
            </a:r>
            <a:endParaRPr kumimoji="1" lang="en-US" altLang="ja-JP" sz="1800" dirty="0">
              <a:solidFill>
                <a:srgbClr val="C72F05"/>
              </a:solidFill>
              <a:latin typeface="Yu Gothic UI" panose="020B0500000000000000" pitchFamily="50" charset="-128"/>
              <a:ea typeface="Yu Gothic UI" panose="020B0500000000000000" pitchFamily="50" charset="-128"/>
            </a:endParaRPr>
          </a:p>
          <a:p>
            <a:pPr>
              <a:buFont typeface="Wingdings" panose="05000000000000000000" pitchFamily="2" charset="2"/>
              <a:buChar char="ü"/>
            </a:pPr>
            <a:r>
              <a:rPr lang="ja-JP" altLang="en-US" sz="1800" dirty="0">
                <a:solidFill>
                  <a:srgbClr val="C72F05"/>
                </a:solidFill>
                <a:latin typeface="Yu Gothic UI" panose="020B0500000000000000" pitchFamily="50" charset="-128"/>
                <a:ea typeface="Yu Gothic UI" panose="020B0500000000000000" pitchFamily="50" charset="-128"/>
              </a:rPr>
              <a:t>ひたすら集中して「聴く」、どうしてその業種なのか、何を大事にしているか、を想像する</a:t>
            </a:r>
            <a:endParaRPr lang="en-US" altLang="ja-JP" sz="1800" dirty="0">
              <a:solidFill>
                <a:srgbClr val="C72F05"/>
              </a:solidFill>
              <a:latin typeface="Yu Gothic UI" panose="020B0500000000000000" pitchFamily="50" charset="-128"/>
              <a:ea typeface="Yu Gothic UI" panose="020B0500000000000000" pitchFamily="50" charset="-128"/>
            </a:endParaRPr>
          </a:p>
          <a:p>
            <a:pPr>
              <a:buFont typeface="Wingdings" panose="05000000000000000000" pitchFamily="2" charset="2"/>
              <a:buChar char="ü"/>
            </a:pPr>
            <a:r>
              <a:rPr kumimoji="1" lang="ja-JP" altLang="en-US" sz="1800" dirty="0">
                <a:solidFill>
                  <a:srgbClr val="C72F05"/>
                </a:solidFill>
                <a:latin typeface="Yu Gothic UI" panose="020B0500000000000000" pitchFamily="50" charset="-128"/>
                <a:ea typeface="Yu Gothic UI" panose="020B0500000000000000" pitchFamily="50" charset="-128"/>
              </a:rPr>
              <a:t>アドバイスは絶対しないと決める（つい、アドバイスしそうになる）</a:t>
            </a:r>
            <a:endParaRPr kumimoji="1" lang="en-US" altLang="ja-JP" sz="1800" dirty="0">
              <a:solidFill>
                <a:srgbClr val="C72F05"/>
              </a:solidFill>
              <a:latin typeface="Yu Gothic UI" panose="020B0500000000000000" pitchFamily="50" charset="-128"/>
              <a:ea typeface="Yu Gothic UI" panose="020B0500000000000000" pitchFamily="50" charset="-128"/>
            </a:endParaRPr>
          </a:p>
          <a:p>
            <a:pPr marL="0" indent="0">
              <a:buNone/>
            </a:pPr>
            <a:r>
              <a:rPr lang="en-US" altLang="ja-JP" sz="1800" dirty="0">
                <a:solidFill>
                  <a:srgbClr val="C72F05"/>
                </a:solidFill>
                <a:latin typeface="Yu Gothic UI" panose="020B0500000000000000" pitchFamily="50" charset="-128"/>
                <a:ea typeface="Yu Gothic UI" panose="020B0500000000000000" pitchFamily="50" charset="-128"/>
              </a:rPr>
              <a:t>【</a:t>
            </a:r>
            <a:r>
              <a:rPr lang="ja-JP" altLang="en-US" sz="1800" dirty="0">
                <a:solidFill>
                  <a:srgbClr val="C72F05"/>
                </a:solidFill>
                <a:latin typeface="Yu Gothic UI" panose="020B0500000000000000" pitchFamily="50" charset="-128"/>
                <a:ea typeface="Yu Gothic UI" panose="020B0500000000000000" pitchFamily="50" charset="-128"/>
              </a:rPr>
              <a:t>結果</a:t>
            </a:r>
            <a:r>
              <a:rPr lang="en-US" altLang="ja-JP" sz="1800" dirty="0">
                <a:solidFill>
                  <a:srgbClr val="C72F05"/>
                </a:solidFill>
                <a:latin typeface="Yu Gothic UI" panose="020B0500000000000000" pitchFamily="50" charset="-128"/>
                <a:ea typeface="Yu Gothic UI" panose="020B0500000000000000" pitchFamily="50" charset="-128"/>
              </a:rPr>
              <a:t>】</a:t>
            </a:r>
          </a:p>
          <a:p>
            <a:pPr>
              <a:buFont typeface="Wingdings" panose="05000000000000000000" pitchFamily="2" charset="2"/>
              <a:buChar char="ü"/>
            </a:pPr>
            <a:r>
              <a:rPr lang="ja-JP" altLang="en-US" sz="1800" dirty="0">
                <a:solidFill>
                  <a:srgbClr val="C72F05"/>
                </a:solidFill>
                <a:latin typeface="Yu Gothic UI" panose="020B0500000000000000" pitchFamily="50" charset="-128"/>
                <a:ea typeface="Yu Gothic UI" panose="020B0500000000000000" pitchFamily="50" charset="-128"/>
              </a:rPr>
              <a:t>何回か繰り返すうちに、娘の方から「もう少しいろんな会社の話を聞いてみる」ということに</a:t>
            </a:r>
            <a:endParaRPr lang="en-US" altLang="ja-JP" sz="1800" dirty="0">
              <a:solidFill>
                <a:srgbClr val="C72F05"/>
              </a:solidFill>
              <a:latin typeface="Yu Gothic UI" panose="020B0500000000000000" pitchFamily="50" charset="-128"/>
              <a:ea typeface="Yu Gothic UI" panose="020B0500000000000000" pitchFamily="50" charset="-128"/>
            </a:endParaRPr>
          </a:p>
          <a:p>
            <a:pPr marL="0" indent="0">
              <a:buNone/>
            </a:pPr>
            <a:r>
              <a:rPr lang="en-US" altLang="ja-JP" sz="1800" dirty="0">
                <a:solidFill>
                  <a:srgbClr val="4D4D4D"/>
                </a:solidFill>
                <a:latin typeface="Yu Gothic UI" panose="020B0500000000000000" pitchFamily="50" charset="-128"/>
                <a:ea typeface="Yu Gothic UI" panose="020B0500000000000000" pitchFamily="50" charset="-128"/>
              </a:rPr>
              <a:t>【</a:t>
            </a:r>
            <a:r>
              <a:rPr lang="ja-JP" altLang="en-US" sz="1800" dirty="0">
                <a:solidFill>
                  <a:srgbClr val="4D4D4D"/>
                </a:solidFill>
                <a:latin typeface="Yu Gothic UI" panose="020B0500000000000000" pitchFamily="50" charset="-128"/>
                <a:ea typeface="Yu Gothic UI" panose="020B0500000000000000" pitchFamily="50" charset="-128"/>
              </a:rPr>
              <a:t>おまけ</a:t>
            </a:r>
            <a:r>
              <a:rPr lang="en-US" altLang="ja-JP" sz="1800" dirty="0">
                <a:solidFill>
                  <a:srgbClr val="4D4D4D"/>
                </a:solidFill>
                <a:latin typeface="Yu Gothic UI" panose="020B0500000000000000" pitchFamily="50" charset="-128"/>
                <a:ea typeface="Yu Gothic UI" panose="020B0500000000000000" pitchFamily="50" charset="-128"/>
              </a:rPr>
              <a:t>】</a:t>
            </a:r>
          </a:p>
          <a:p>
            <a:pPr>
              <a:buFont typeface="Wingdings" panose="05000000000000000000" pitchFamily="2" charset="2"/>
              <a:buChar char="ü"/>
            </a:pPr>
            <a:r>
              <a:rPr lang="ja-JP" altLang="en-US" sz="1800" dirty="0">
                <a:solidFill>
                  <a:srgbClr val="4D4D4D"/>
                </a:solidFill>
                <a:latin typeface="Yu Gothic UI" panose="020B0500000000000000" pitchFamily="50" charset="-128"/>
                <a:ea typeface="Yu Gothic UI" panose="020B0500000000000000" pitchFamily="50" charset="-128"/>
              </a:rPr>
              <a:t>「間」を恐れずに娘の話を聞いていたら・・・・・</a:t>
            </a:r>
            <a:endParaRPr lang="en-US" altLang="ja-JP" sz="1800" dirty="0">
              <a:solidFill>
                <a:srgbClr val="4D4D4D"/>
              </a:solidFill>
              <a:latin typeface="Yu Gothic UI" panose="020B0500000000000000" pitchFamily="50" charset="-128"/>
              <a:ea typeface="Yu Gothic UI" panose="020B0500000000000000" pitchFamily="50" charset="-128"/>
            </a:endParaRPr>
          </a:p>
        </p:txBody>
      </p:sp>
      <p:sp>
        <p:nvSpPr>
          <p:cNvPr id="5" name="スライド番号プレースホルダー 4">
            <a:extLst>
              <a:ext uri="{FF2B5EF4-FFF2-40B4-BE49-F238E27FC236}">
                <a16:creationId xmlns:a16="http://schemas.microsoft.com/office/drawing/2014/main" id="{A344C31E-07C9-4809-9A78-5F1830406EBD}"/>
              </a:ext>
            </a:extLst>
          </p:cNvPr>
          <p:cNvSpPr>
            <a:spLocks noGrp="1"/>
          </p:cNvSpPr>
          <p:nvPr>
            <p:ph type="sldNum" sz="quarter" idx="12"/>
          </p:nvPr>
        </p:nvSpPr>
        <p:spPr/>
        <p:txBody>
          <a:bodyPr/>
          <a:lstStyle/>
          <a:p>
            <a:pPr>
              <a:defRPr/>
            </a:pPr>
            <a:fld id="{2A8FF304-9CD3-4317-BA40-93CA40F7FA4D}" type="slidenum">
              <a:rPr lang="ja-JP" altLang="en-US" smtClean="0"/>
              <a:pPr>
                <a:defRPr/>
              </a:pPr>
              <a:t>19</a:t>
            </a:fld>
            <a:endParaRPr lang="ja-JP" altLang="en-US"/>
          </a:p>
        </p:txBody>
      </p:sp>
    </p:spTree>
    <p:extLst>
      <p:ext uri="{BB962C8B-B14F-4D97-AF65-F5344CB8AC3E}">
        <p14:creationId xmlns:p14="http://schemas.microsoft.com/office/powerpoint/2010/main" val="3066124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8D1307-E3BB-4385-889D-E600DD60D4A6}"/>
              </a:ext>
            </a:extLst>
          </p:cNvPr>
          <p:cNvSpPr>
            <a:spLocks noGrp="1"/>
          </p:cNvSpPr>
          <p:nvPr>
            <p:ph type="title"/>
          </p:nvPr>
        </p:nvSpPr>
        <p:spPr>
          <a:xfrm>
            <a:off x="442714" y="484188"/>
            <a:ext cx="8229600" cy="1143000"/>
          </a:xfrm>
        </p:spPr>
        <p:txBody>
          <a:bodyPr/>
          <a:lstStyle/>
          <a:p>
            <a:r>
              <a:rPr lang="ja-JP" altLang="en-US" dirty="0">
                <a:solidFill>
                  <a:srgbClr val="4D4D4D"/>
                </a:solidFill>
                <a:latin typeface="Yu Gothic UI" panose="020B0500000000000000" pitchFamily="50" charset="-128"/>
                <a:ea typeface="Yu Gothic UI" panose="020B0500000000000000" pitchFamily="50" charset="-128"/>
              </a:rPr>
              <a:t>まとめ</a:t>
            </a:r>
            <a:endParaRPr kumimoji="1" lang="ja-JP" altLang="en-US" dirty="0">
              <a:solidFill>
                <a:srgbClr val="4D4D4D"/>
              </a:solidFill>
              <a:latin typeface="Yu Gothic UI" panose="020B0500000000000000" pitchFamily="50" charset="-128"/>
              <a:ea typeface="Yu Gothic UI" panose="020B0500000000000000" pitchFamily="50" charset="-128"/>
            </a:endParaRPr>
          </a:p>
        </p:txBody>
      </p:sp>
      <p:sp>
        <p:nvSpPr>
          <p:cNvPr id="3" name="コンテンツ プレースホルダー 2">
            <a:extLst>
              <a:ext uri="{FF2B5EF4-FFF2-40B4-BE49-F238E27FC236}">
                <a16:creationId xmlns:a16="http://schemas.microsoft.com/office/drawing/2014/main" id="{055F4DBB-89F5-4C22-A26C-506C0119AA6F}"/>
              </a:ext>
            </a:extLst>
          </p:cNvPr>
          <p:cNvSpPr>
            <a:spLocks noGrp="1"/>
          </p:cNvSpPr>
          <p:nvPr>
            <p:ph idx="1"/>
          </p:nvPr>
        </p:nvSpPr>
        <p:spPr/>
        <p:txBody>
          <a:bodyPr/>
          <a:lstStyle/>
          <a:p>
            <a:r>
              <a:rPr kumimoji="1" lang="ja-JP" altLang="en-US" sz="2400" dirty="0">
                <a:solidFill>
                  <a:srgbClr val="4D4D4D"/>
                </a:solidFill>
                <a:latin typeface="Yu Gothic UI" panose="020B0500000000000000" pitchFamily="50" charset="-128"/>
                <a:ea typeface="Yu Gothic UI" panose="020B0500000000000000" pitchFamily="50" charset="-128"/>
              </a:rPr>
              <a:t>普段、話を聴けていない・・・内省</a:t>
            </a:r>
            <a:endParaRPr kumimoji="1" lang="en-US" altLang="ja-JP" sz="2400" dirty="0">
              <a:solidFill>
                <a:srgbClr val="4D4D4D"/>
              </a:solidFill>
              <a:latin typeface="Yu Gothic UI" panose="020B0500000000000000" pitchFamily="50" charset="-128"/>
              <a:ea typeface="Yu Gothic UI" panose="020B0500000000000000" pitchFamily="50" charset="-128"/>
            </a:endParaRPr>
          </a:p>
          <a:p>
            <a:r>
              <a:rPr kumimoji="1" lang="ja-JP" altLang="en-US" sz="2400" dirty="0">
                <a:solidFill>
                  <a:srgbClr val="4D4D4D"/>
                </a:solidFill>
                <a:latin typeface="Yu Gothic UI" panose="020B0500000000000000" pitchFamily="50" charset="-128"/>
                <a:ea typeface="Yu Gothic UI" panose="020B0500000000000000" pitchFamily="50" charset="-128"/>
              </a:rPr>
              <a:t>「話す」「伝える」がテーマの書籍が多い中、異例の売れ行き</a:t>
            </a:r>
            <a:endParaRPr lang="en-US" altLang="ja-JP" sz="2400" dirty="0">
              <a:solidFill>
                <a:srgbClr val="4D4D4D"/>
              </a:solidFill>
              <a:latin typeface="Yu Gothic UI" panose="020B0500000000000000" pitchFamily="50" charset="-128"/>
              <a:ea typeface="Yu Gothic UI" panose="020B0500000000000000" pitchFamily="50" charset="-128"/>
            </a:endParaRPr>
          </a:p>
          <a:p>
            <a:pPr marL="0" indent="0">
              <a:buNone/>
            </a:pPr>
            <a:r>
              <a:rPr kumimoji="1" lang="ja-JP" altLang="en-US" sz="2400" dirty="0">
                <a:solidFill>
                  <a:srgbClr val="4D4D4D"/>
                </a:solidFill>
                <a:latin typeface="Yu Gothic UI" panose="020B0500000000000000" pitchFamily="50" charset="-128"/>
                <a:ea typeface="Yu Gothic UI" panose="020B0500000000000000" pitchFamily="50" charset="-128"/>
              </a:rPr>
              <a:t>　（５万刷超え）</a:t>
            </a:r>
            <a:endParaRPr kumimoji="1" lang="en-US" altLang="ja-JP" sz="2400" dirty="0">
              <a:solidFill>
                <a:srgbClr val="4D4D4D"/>
              </a:solidFill>
              <a:latin typeface="Yu Gothic UI" panose="020B0500000000000000" pitchFamily="50" charset="-128"/>
              <a:ea typeface="Yu Gothic UI" panose="020B0500000000000000" pitchFamily="50" charset="-128"/>
            </a:endParaRPr>
          </a:p>
          <a:p>
            <a:r>
              <a:rPr lang="ja-JP" altLang="en-US" sz="2400" dirty="0">
                <a:solidFill>
                  <a:srgbClr val="4D4D4D"/>
                </a:solidFill>
                <a:latin typeface="Yu Gothic UI" panose="020B0500000000000000" pitchFamily="50" charset="-128"/>
                <a:ea typeface="Yu Gothic UI" panose="020B0500000000000000" pitchFamily="50" charset="-128"/>
              </a:rPr>
              <a:t>コロナ禍でコミュニケーションがこれまで通りにいかない⇒「聴く」ことの感度が高まっている</a:t>
            </a:r>
            <a:endParaRPr lang="en-US" altLang="ja-JP" sz="2400" dirty="0">
              <a:solidFill>
                <a:srgbClr val="4D4D4D"/>
              </a:solidFill>
              <a:latin typeface="Yu Gothic UI" panose="020B0500000000000000" pitchFamily="50" charset="-128"/>
              <a:ea typeface="Yu Gothic UI" panose="020B0500000000000000" pitchFamily="50" charset="-128"/>
            </a:endParaRPr>
          </a:p>
          <a:p>
            <a:r>
              <a:rPr lang="ja-JP" altLang="en-US" sz="2400" dirty="0">
                <a:solidFill>
                  <a:srgbClr val="4D4D4D"/>
                </a:solidFill>
                <a:latin typeface="Yu Gothic UI" panose="020B0500000000000000" pitchFamily="50" charset="-128"/>
                <a:ea typeface="Yu Gothic UI" panose="020B0500000000000000" pitchFamily="50" charset="-128"/>
              </a:rPr>
              <a:t>いわゆる</a:t>
            </a:r>
            <a:r>
              <a:rPr kumimoji="1" lang="ja-JP" altLang="en-US" sz="2400" dirty="0">
                <a:solidFill>
                  <a:srgbClr val="4D4D4D"/>
                </a:solidFill>
                <a:latin typeface="Yu Gothic UI" panose="020B0500000000000000" pitchFamily="50" charset="-128"/>
                <a:ea typeface="Yu Gothic UI" panose="020B0500000000000000" pitchFamily="50" charset="-128"/>
              </a:rPr>
              <a:t>「傾聴」（うなずく、腕組みしない、相手の言葉をそのまま返す）という形だけの聞くを超えて、</a:t>
            </a:r>
            <a:endParaRPr kumimoji="1" lang="en-US" altLang="ja-JP" sz="2400" dirty="0">
              <a:solidFill>
                <a:srgbClr val="4D4D4D"/>
              </a:solidFill>
              <a:latin typeface="Yu Gothic UI" panose="020B0500000000000000" pitchFamily="50" charset="-128"/>
              <a:ea typeface="Yu Gothic UI" panose="020B0500000000000000" pitchFamily="50" charset="-128"/>
            </a:endParaRPr>
          </a:p>
          <a:p>
            <a:r>
              <a:rPr lang="ja-JP" altLang="en-US" sz="2400" dirty="0">
                <a:solidFill>
                  <a:srgbClr val="4D4D4D"/>
                </a:solidFill>
                <a:latin typeface="Yu Gothic UI" panose="020B0500000000000000" pitchFamily="50" charset="-128"/>
                <a:ea typeface="Yu Gothic UI" panose="020B0500000000000000" pitchFamily="50" charset="-128"/>
              </a:rPr>
              <a:t>相手に好奇心をもって集中して聴く</a:t>
            </a:r>
            <a:endParaRPr lang="en-US" altLang="ja-JP" sz="2400" dirty="0">
              <a:solidFill>
                <a:srgbClr val="4D4D4D"/>
              </a:solidFill>
              <a:latin typeface="Yu Gothic UI" panose="020B0500000000000000" pitchFamily="50" charset="-128"/>
              <a:ea typeface="Yu Gothic UI" panose="020B0500000000000000" pitchFamily="50" charset="-128"/>
            </a:endParaRPr>
          </a:p>
          <a:p>
            <a:pPr marL="0" indent="0">
              <a:buNone/>
            </a:pPr>
            <a:r>
              <a:rPr lang="ja-JP" altLang="en-US" sz="2400" dirty="0">
                <a:solidFill>
                  <a:srgbClr val="4D4D4D"/>
                </a:solidFill>
                <a:latin typeface="Yu Gothic UI" panose="020B0500000000000000" pitchFamily="50" charset="-128"/>
                <a:ea typeface="Yu Gothic UI" panose="020B0500000000000000" pitchFamily="50" charset="-128"/>
              </a:rPr>
              <a:t>　　</a:t>
            </a:r>
            <a:r>
              <a:rPr lang="ja-JP" altLang="en-US" sz="2400" b="1" dirty="0">
                <a:solidFill>
                  <a:srgbClr val="C72F05"/>
                </a:solidFill>
                <a:latin typeface="Yu Gothic UI" panose="020B0500000000000000" pitchFamily="50" charset="-128"/>
                <a:ea typeface="Yu Gothic UI" panose="020B0500000000000000" pitchFamily="50" charset="-128"/>
              </a:rPr>
              <a:t>⇒信頼関係が生まれる</a:t>
            </a:r>
            <a:endParaRPr lang="en-US" altLang="ja-JP" sz="2400" b="1" dirty="0">
              <a:solidFill>
                <a:srgbClr val="C72F05"/>
              </a:solidFill>
              <a:latin typeface="Yu Gothic UI" panose="020B0500000000000000" pitchFamily="50" charset="-128"/>
              <a:ea typeface="Yu Gothic UI" panose="020B0500000000000000" pitchFamily="50" charset="-128"/>
            </a:endParaRPr>
          </a:p>
          <a:p>
            <a:pPr marL="0" indent="0">
              <a:buNone/>
            </a:pPr>
            <a:r>
              <a:rPr lang="ja-JP" altLang="en-US" sz="2400" b="1" dirty="0">
                <a:solidFill>
                  <a:srgbClr val="C72F05"/>
                </a:solidFill>
                <a:latin typeface="Yu Gothic UI" panose="020B0500000000000000" pitchFamily="50" charset="-128"/>
                <a:ea typeface="Yu Gothic UI" panose="020B0500000000000000" pitchFamily="50" charset="-128"/>
              </a:rPr>
              <a:t>　　⇒自分自身の気づきに繋がる</a:t>
            </a:r>
            <a:endParaRPr lang="en-US" altLang="ja-JP" sz="2400" b="1" dirty="0">
              <a:solidFill>
                <a:srgbClr val="C72F05"/>
              </a:solidFill>
              <a:latin typeface="Yu Gothic UI" panose="020B0500000000000000" pitchFamily="50" charset="-128"/>
              <a:ea typeface="Yu Gothic UI" panose="020B0500000000000000"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AE61AF00-46E1-4C27-9380-008AFFE196B9}"/>
              </a:ext>
            </a:extLst>
          </p:cNvPr>
          <p:cNvSpPr>
            <a:spLocks noGrp="1"/>
          </p:cNvSpPr>
          <p:nvPr>
            <p:ph type="sldNum" sz="quarter" idx="12"/>
          </p:nvPr>
        </p:nvSpPr>
        <p:spPr/>
        <p:txBody>
          <a:bodyPr/>
          <a:lstStyle/>
          <a:p>
            <a:pPr>
              <a:defRPr/>
            </a:pPr>
            <a:fld id="{2A8FF304-9CD3-4317-BA40-93CA40F7FA4D}" type="slidenum">
              <a:rPr lang="ja-JP" altLang="en-US" smtClean="0"/>
              <a:pPr>
                <a:defRPr/>
              </a:pPr>
              <a:t>20</a:t>
            </a:fld>
            <a:endParaRPr lang="ja-JP" altLang="en-US"/>
          </a:p>
        </p:txBody>
      </p:sp>
    </p:spTree>
    <p:extLst>
      <p:ext uri="{BB962C8B-B14F-4D97-AF65-F5344CB8AC3E}">
        <p14:creationId xmlns:p14="http://schemas.microsoft.com/office/powerpoint/2010/main" val="1478167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09EEE3-EF38-4110-B9CA-97F33A661D98}"/>
              </a:ext>
            </a:extLst>
          </p:cNvPr>
          <p:cNvSpPr>
            <a:spLocks noGrp="1"/>
          </p:cNvSpPr>
          <p:nvPr>
            <p:ph type="ctrTitle"/>
          </p:nvPr>
        </p:nvSpPr>
        <p:spPr>
          <a:xfrm>
            <a:off x="685800" y="2130425"/>
            <a:ext cx="7772400" cy="1470025"/>
          </a:xfrm>
        </p:spPr>
        <p:txBody>
          <a:bodyPr wrap="square" anchor="ctr">
            <a:normAutofit fontScale="90000"/>
          </a:bodyPr>
          <a:lstStyle/>
          <a:p>
            <a:r>
              <a:rPr kumimoji="1" lang="ja-JP" altLang="en-US" dirty="0">
                <a:solidFill>
                  <a:srgbClr val="4D4D4D"/>
                </a:solidFill>
                <a:latin typeface="Yu Gothic UI" panose="020B0500000000000000" pitchFamily="50" charset="-128"/>
                <a:ea typeface="Yu Gothic UI" panose="020B0500000000000000" pitchFamily="50" charset="-128"/>
              </a:rPr>
              <a:t>話を聞くことは</a:t>
            </a:r>
            <a:br>
              <a:rPr kumimoji="1" lang="en-US" altLang="ja-JP" dirty="0">
                <a:solidFill>
                  <a:srgbClr val="4D4D4D"/>
                </a:solidFill>
                <a:latin typeface="Yu Gothic UI" panose="020B0500000000000000" pitchFamily="50" charset="-128"/>
                <a:ea typeface="Yu Gothic UI" panose="020B0500000000000000" pitchFamily="50" charset="-128"/>
              </a:rPr>
            </a:br>
            <a:br>
              <a:rPr kumimoji="1" lang="en-US" altLang="ja-JP" dirty="0">
                <a:solidFill>
                  <a:srgbClr val="4D4D4D"/>
                </a:solidFill>
                <a:latin typeface="Yu Gothic UI" panose="020B0500000000000000" pitchFamily="50" charset="-128"/>
                <a:ea typeface="Yu Gothic UI" panose="020B0500000000000000" pitchFamily="50" charset="-128"/>
              </a:rPr>
            </a:br>
            <a:r>
              <a:rPr kumimoji="1" lang="ja-JP" altLang="en-US" dirty="0">
                <a:solidFill>
                  <a:srgbClr val="4D4D4D"/>
                </a:solidFill>
                <a:latin typeface="Yu Gothic UI" panose="020B0500000000000000" pitchFamily="50" charset="-128"/>
                <a:ea typeface="Yu Gothic UI" panose="020B0500000000000000" pitchFamily="50" charset="-128"/>
              </a:rPr>
              <a:t>尊敬の証</a:t>
            </a:r>
            <a:br>
              <a:rPr kumimoji="1" lang="en-US" altLang="ja-JP" dirty="0">
                <a:solidFill>
                  <a:srgbClr val="4D4D4D"/>
                </a:solidFill>
                <a:latin typeface="Yu Gothic UI" panose="020B0500000000000000" pitchFamily="50" charset="-128"/>
                <a:ea typeface="Yu Gothic UI" panose="020B0500000000000000" pitchFamily="50" charset="-128"/>
              </a:rPr>
            </a:br>
            <a:br>
              <a:rPr kumimoji="1" lang="en-US" altLang="ja-JP" dirty="0">
                <a:solidFill>
                  <a:srgbClr val="4D4D4D"/>
                </a:solidFill>
                <a:latin typeface="Yu Gothic UI" panose="020B0500000000000000" pitchFamily="50" charset="-128"/>
                <a:ea typeface="Yu Gothic UI" panose="020B0500000000000000" pitchFamily="50" charset="-128"/>
              </a:rPr>
            </a:br>
            <a:r>
              <a:rPr kumimoji="1" lang="ja-JP" altLang="en-US" dirty="0">
                <a:solidFill>
                  <a:srgbClr val="4D4D4D"/>
                </a:solidFill>
                <a:latin typeface="Yu Gothic UI" panose="020B0500000000000000" pitchFamily="50" charset="-128"/>
                <a:ea typeface="Yu Gothic UI" panose="020B0500000000000000" pitchFamily="50" charset="-128"/>
              </a:rPr>
              <a:t>おもてなし</a:t>
            </a:r>
          </a:p>
        </p:txBody>
      </p:sp>
      <p:sp>
        <p:nvSpPr>
          <p:cNvPr id="5" name="スライド番号プレースホルダー 4">
            <a:extLst>
              <a:ext uri="{FF2B5EF4-FFF2-40B4-BE49-F238E27FC236}">
                <a16:creationId xmlns:a16="http://schemas.microsoft.com/office/drawing/2014/main" id="{375D063D-4106-4ABF-BB79-E45FA20AB6C8}"/>
              </a:ext>
            </a:extLst>
          </p:cNvPr>
          <p:cNvSpPr>
            <a:spLocks noGrp="1"/>
          </p:cNvSpPr>
          <p:nvPr>
            <p:ph type="sldNum" sz="quarter" idx="12"/>
          </p:nvPr>
        </p:nvSpPr>
        <p:spPr>
          <a:xfrm>
            <a:off x="6553200" y="6356350"/>
            <a:ext cx="2133600" cy="365125"/>
          </a:xfrm>
        </p:spPr>
        <p:txBody>
          <a:bodyPr wrap="square" anchor="ctr">
            <a:normAutofit/>
          </a:bodyPr>
          <a:lstStyle/>
          <a:p>
            <a:pPr>
              <a:spcAft>
                <a:spcPts val="600"/>
              </a:spcAft>
              <a:defRPr/>
            </a:pPr>
            <a:fld id="{2A8FF304-9CD3-4317-BA40-93CA40F7FA4D}" type="slidenum">
              <a:rPr lang="ja-JP" altLang="en-US" smtClean="0"/>
              <a:pPr>
                <a:spcAft>
                  <a:spcPts val="600"/>
                </a:spcAft>
                <a:defRPr/>
              </a:pPr>
              <a:t>21</a:t>
            </a:fld>
            <a:endParaRPr lang="ja-JP" altLang="en-US"/>
          </a:p>
        </p:txBody>
      </p:sp>
    </p:spTree>
    <p:extLst>
      <p:ext uri="{BB962C8B-B14F-4D97-AF65-F5344CB8AC3E}">
        <p14:creationId xmlns:p14="http://schemas.microsoft.com/office/powerpoint/2010/main" val="999920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8960109D-0B69-4755-B8BC-84A9B23BC778}"/>
              </a:ext>
            </a:extLst>
          </p:cNvPr>
          <p:cNvSpPr>
            <a:spLocks noGrp="1"/>
          </p:cNvSpPr>
          <p:nvPr>
            <p:ph type="title"/>
          </p:nvPr>
        </p:nvSpPr>
        <p:spPr>
          <a:xfrm>
            <a:off x="339580" y="2188519"/>
            <a:ext cx="8229600" cy="1143000"/>
          </a:xfrm>
        </p:spPr>
        <p:txBody>
          <a:bodyPr wrap="square" anchor="ctr">
            <a:normAutofit/>
          </a:bodyPr>
          <a:lstStyle/>
          <a:p>
            <a:pPr marL="0" indent="0">
              <a:buNone/>
            </a:pPr>
            <a:r>
              <a:rPr kumimoji="1" lang="ja-JP" altLang="en-US" dirty="0">
                <a:solidFill>
                  <a:srgbClr val="4D4D4D"/>
                </a:solidFill>
                <a:latin typeface="Yu Gothic UI" panose="020B0500000000000000" pitchFamily="50" charset="-128"/>
                <a:ea typeface="Yu Gothic UI" panose="020B0500000000000000" pitchFamily="50" charset="-128"/>
              </a:rPr>
              <a:t>ご清聴ありがとうございました</a:t>
            </a:r>
          </a:p>
        </p:txBody>
      </p:sp>
      <p:sp>
        <p:nvSpPr>
          <p:cNvPr id="5" name="スライド番号プレースホルダー 4">
            <a:extLst>
              <a:ext uri="{FF2B5EF4-FFF2-40B4-BE49-F238E27FC236}">
                <a16:creationId xmlns:a16="http://schemas.microsoft.com/office/drawing/2014/main" id="{F19551BE-4609-4759-A552-51C9D1C6FF53}"/>
              </a:ext>
            </a:extLst>
          </p:cNvPr>
          <p:cNvSpPr>
            <a:spLocks noGrp="1"/>
          </p:cNvSpPr>
          <p:nvPr>
            <p:ph type="sldNum" sz="quarter" idx="12"/>
          </p:nvPr>
        </p:nvSpPr>
        <p:spPr>
          <a:xfrm>
            <a:off x="6553200" y="6356350"/>
            <a:ext cx="2133600" cy="365125"/>
          </a:xfrm>
        </p:spPr>
        <p:txBody>
          <a:bodyPr wrap="square" anchor="ctr">
            <a:normAutofit/>
          </a:bodyPr>
          <a:lstStyle/>
          <a:p>
            <a:pPr>
              <a:spcAft>
                <a:spcPts val="600"/>
              </a:spcAft>
              <a:defRPr/>
            </a:pPr>
            <a:fld id="{2A8FF304-9CD3-4317-BA40-93CA40F7FA4D}" type="slidenum">
              <a:rPr lang="ja-JP" altLang="en-US" smtClean="0"/>
              <a:pPr>
                <a:spcAft>
                  <a:spcPts val="600"/>
                </a:spcAft>
                <a:defRPr/>
              </a:pPr>
              <a:t>22</a:t>
            </a:fld>
            <a:endParaRPr lang="ja-JP" altLang="en-US"/>
          </a:p>
        </p:txBody>
      </p:sp>
      <p:pic>
        <p:nvPicPr>
          <p:cNvPr id="6" name="図 5">
            <a:extLst>
              <a:ext uri="{FF2B5EF4-FFF2-40B4-BE49-F238E27FC236}">
                <a16:creationId xmlns:a16="http://schemas.microsoft.com/office/drawing/2014/main" id="{97D12A4A-87FF-4DDB-A6FA-FA9C3B1BA84D}"/>
              </a:ext>
            </a:extLst>
          </p:cNvPr>
          <p:cNvPicPr>
            <a:picLocks noChangeAspect="1"/>
          </p:cNvPicPr>
          <p:nvPr/>
        </p:nvPicPr>
        <p:blipFill>
          <a:blip r:embed="rId2"/>
          <a:stretch>
            <a:fillRect/>
          </a:stretch>
        </p:blipFill>
        <p:spPr>
          <a:xfrm>
            <a:off x="7031657" y="3933056"/>
            <a:ext cx="1536332" cy="2226569"/>
          </a:xfrm>
          <a:prstGeom prst="rect">
            <a:avLst/>
          </a:prstGeom>
          <a:noFill/>
        </p:spPr>
      </p:pic>
      <p:sp>
        <p:nvSpPr>
          <p:cNvPr id="7" name="テキスト ボックス 6">
            <a:extLst>
              <a:ext uri="{FF2B5EF4-FFF2-40B4-BE49-F238E27FC236}">
                <a16:creationId xmlns:a16="http://schemas.microsoft.com/office/drawing/2014/main" id="{577533BA-72DF-46F6-8AB1-689E3858A031}"/>
              </a:ext>
            </a:extLst>
          </p:cNvPr>
          <p:cNvSpPr txBox="1"/>
          <p:nvPr/>
        </p:nvSpPr>
        <p:spPr>
          <a:xfrm>
            <a:off x="1043608" y="5416025"/>
            <a:ext cx="4572000" cy="430887"/>
          </a:xfrm>
          <a:prstGeom prst="rect">
            <a:avLst/>
          </a:prstGeom>
          <a:noFill/>
        </p:spPr>
        <p:txBody>
          <a:bodyPr wrap="square">
            <a:spAutoFit/>
          </a:bodyPr>
          <a:lstStyle/>
          <a:p>
            <a:r>
              <a:rPr lang="ja-JP" altLang="en-US" sz="1100" dirty="0">
                <a:latin typeface="Yu Gothic UI" panose="020B0500000000000000" pitchFamily="50" charset="-128"/>
                <a:ea typeface="Yu Gothic UI" panose="020B0500000000000000" pitchFamily="50" charset="-128"/>
              </a:rPr>
              <a:t>＊本日の内容・資料は森田由起子個人の見解であり、</a:t>
            </a:r>
          </a:p>
          <a:p>
            <a:r>
              <a:rPr lang="ja-JP" altLang="en-US" sz="1100" dirty="0">
                <a:latin typeface="Yu Gothic UI" panose="020B0500000000000000" pitchFamily="50" charset="-128"/>
                <a:ea typeface="Yu Gothic UI" panose="020B0500000000000000" pitchFamily="50" charset="-128"/>
              </a:rPr>
              <a:t>必ずしも所属する企業や組織の立場、意見を代表するものではありません</a:t>
            </a:r>
          </a:p>
        </p:txBody>
      </p:sp>
    </p:spTree>
    <p:extLst>
      <p:ext uri="{BB962C8B-B14F-4D97-AF65-F5344CB8AC3E}">
        <p14:creationId xmlns:p14="http://schemas.microsoft.com/office/powerpoint/2010/main" val="3878023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1E462708-7B68-4034-8AB8-CE2BB529612F}"/>
              </a:ext>
            </a:extLst>
          </p:cNvPr>
          <p:cNvSpPr>
            <a:spLocks noGrp="1"/>
          </p:cNvSpPr>
          <p:nvPr>
            <p:ph type="sldNum" sz="quarter" idx="12"/>
          </p:nvPr>
        </p:nvSpPr>
        <p:spPr/>
        <p:txBody>
          <a:bodyPr/>
          <a:lstStyle/>
          <a:p>
            <a:pPr>
              <a:defRPr/>
            </a:pPr>
            <a:fld id="{D962448F-8FBE-4A66-998D-EA768FBF00E4}" type="slidenum">
              <a:rPr lang="ja-JP" altLang="en-US" smtClean="0"/>
              <a:pPr>
                <a:defRPr/>
              </a:pPr>
              <a:t>2</a:t>
            </a:fld>
            <a:endParaRPr lang="ja-JP" altLang="en-US"/>
          </a:p>
        </p:txBody>
      </p:sp>
      <p:pic>
        <p:nvPicPr>
          <p:cNvPr id="8" name="図 7">
            <a:extLst>
              <a:ext uri="{FF2B5EF4-FFF2-40B4-BE49-F238E27FC236}">
                <a16:creationId xmlns:a16="http://schemas.microsoft.com/office/drawing/2014/main" id="{E3252D9C-B655-4BD1-801D-AE7701DBF15A}"/>
              </a:ext>
            </a:extLst>
          </p:cNvPr>
          <p:cNvPicPr>
            <a:picLocks noChangeAspect="1"/>
          </p:cNvPicPr>
          <p:nvPr/>
        </p:nvPicPr>
        <p:blipFill>
          <a:blip r:embed="rId2"/>
          <a:stretch>
            <a:fillRect/>
          </a:stretch>
        </p:blipFill>
        <p:spPr>
          <a:xfrm>
            <a:off x="33178" y="171821"/>
            <a:ext cx="9103398" cy="6184530"/>
          </a:xfrm>
          <a:prstGeom prst="rect">
            <a:avLst/>
          </a:prstGeom>
        </p:spPr>
      </p:pic>
    </p:spTree>
    <p:extLst>
      <p:ext uri="{BB962C8B-B14F-4D97-AF65-F5344CB8AC3E}">
        <p14:creationId xmlns:p14="http://schemas.microsoft.com/office/powerpoint/2010/main" val="3902026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7" name="正方形/長方形 2">
            <a:extLst>
              <a:ext uri="{FF2B5EF4-FFF2-40B4-BE49-F238E27FC236}">
                <a16:creationId xmlns:a16="http://schemas.microsoft.com/office/drawing/2014/main" id="{D5CB8DD4-64F5-4879-A3B0-F30B06123CB4}"/>
              </a:ext>
            </a:extLst>
          </p:cNvPr>
          <p:cNvSpPr>
            <a:spLocks noChangeArrowheads="1"/>
          </p:cNvSpPr>
          <p:nvPr/>
        </p:nvSpPr>
        <p:spPr bwMode="auto">
          <a:xfrm>
            <a:off x="251520" y="165834"/>
            <a:ext cx="8785225"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ja-JP" sz="180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800" dirty="0">
                <a:solidFill>
                  <a:srgbClr val="4D4D4D"/>
                </a:solidFill>
                <a:latin typeface="Yu Gothic UI" panose="020B0500000000000000" pitchFamily="50" charset="-128"/>
                <a:ea typeface="Yu Gothic UI" panose="020B0500000000000000" pitchFamily="50" charset="-128"/>
              </a:rPr>
              <a:t>（日経</a:t>
            </a:r>
            <a:r>
              <a:rPr lang="en-US" altLang="ja-JP" sz="1800" dirty="0">
                <a:solidFill>
                  <a:srgbClr val="4D4D4D"/>
                </a:solidFill>
                <a:latin typeface="Yu Gothic UI" panose="020B0500000000000000" pitchFamily="50" charset="-128"/>
                <a:ea typeface="Yu Gothic UI" panose="020B0500000000000000" pitchFamily="50" charset="-128"/>
              </a:rPr>
              <a:t>BP</a:t>
            </a:r>
            <a:r>
              <a:rPr lang="ja-JP" altLang="en-US" sz="1800" dirty="0">
                <a:solidFill>
                  <a:srgbClr val="4D4D4D"/>
                </a:solidFill>
                <a:latin typeface="Yu Gothic UI" panose="020B0500000000000000" pitchFamily="50" charset="-128"/>
                <a:ea typeface="Yu Gothic UI" panose="020B0500000000000000" pitchFamily="50" charset="-128"/>
              </a:rPr>
              <a:t>社　内容紹介より）</a:t>
            </a:r>
            <a:endParaRPr lang="en-US" altLang="ja-JP" sz="1800" dirty="0">
              <a:solidFill>
                <a:srgbClr val="4D4D4D"/>
              </a:solidFill>
              <a:latin typeface="Yu Gothic UI" panose="020B0500000000000000" pitchFamily="50" charset="-128"/>
              <a:ea typeface="Yu Gothic UI" panose="020B0500000000000000" pitchFamily="50" charset="-128"/>
            </a:endParaRPr>
          </a:p>
          <a:p>
            <a:pPr eaLnBrk="1" hangingPunct="1">
              <a:spcBef>
                <a:spcPct val="0"/>
              </a:spcBef>
              <a:buFontTx/>
              <a:buNone/>
            </a:pPr>
            <a:r>
              <a:rPr lang="ja-JP" altLang="en-US" sz="1600" dirty="0">
                <a:solidFill>
                  <a:srgbClr val="4D4D4D"/>
                </a:solidFill>
                <a:latin typeface="Yu Gothic UI" panose="020B0500000000000000" pitchFamily="50" charset="-128"/>
                <a:ea typeface="Yu Gothic UI" panose="020B0500000000000000" pitchFamily="50" charset="-128"/>
              </a:rPr>
              <a:t>自分の視野を超えた知識が持て、一生の友人をつくり、孤独ではなくなる、ただひとつの方法</a:t>
            </a:r>
            <a:endParaRPr lang="en-US" altLang="ja-JP" sz="1600" dirty="0">
              <a:solidFill>
                <a:srgbClr val="4D4D4D"/>
              </a:solidFill>
              <a:latin typeface="Yu Gothic UI" panose="020B0500000000000000" pitchFamily="50" charset="-128"/>
              <a:ea typeface="Yu Gothic UI" panose="020B0500000000000000" pitchFamily="50" charset="-128"/>
            </a:endParaRPr>
          </a:p>
          <a:p>
            <a:pPr eaLnBrk="1" hangingPunct="1">
              <a:spcBef>
                <a:spcPct val="0"/>
              </a:spcBef>
              <a:buFontTx/>
              <a:buNone/>
            </a:pPr>
            <a:endParaRPr lang="ja-JP" altLang="en-US" sz="1600" dirty="0">
              <a:solidFill>
                <a:srgbClr val="4D4D4D"/>
              </a:solidFill>
              <a:latin typeface="Yu Gothic UI" panose="020B0500000000000000" pitchFamily="50" charset="-128"/>
              <a:ea typeface="Yu Gothic UI" panose="020B0500000000000000" pitchFamily="50" charset="-128"/>
            </a:endParaRPr>
          </a:p>
          <a:p>
            <a:pPr eaLnBrk="1" hangingPunct="1">
              <a:spcBef>
                <a:spcPct val="0"/>
              </a:spcBef>
              <a:buFontTx/>
              <a:buNone/>
            </a:pPr>
            <a:endParaRPr lang="ja-JP" altLang="en-US" sz="1600" dirty="0">
              <a:solidFill>
                <a:srgbClr val="4D4D4D"/>
              </a:solidFill>
              <a:latin typeface="Yu Gothic UI" panose="020B0500000000000000" pitchFamily="50" charset="-128"/>
              <a:ea typeface="Yu Gothic UI" panose="020B0500000000000000" pitchFamily="50" charset="-128"/>
            </a:endParaRPr>
          </a:p>
          <a:p>
            <a:pPr eaLnBrk="1" hangingPunct="1">
              <a:spcBef>
                <a:spcPct val="0"/>
              </a:spcBef>
              <a:buFontTx/>
              <a:buNone/>
            </a:pPr>
            <a:r>
              <a:rPr lang="ja-JP" altLang="en-US" sz="1600" dirty="0">
                <a:solidFill>
                  <a:srgbClr val="4D4D4D"/>
                </a:solidFill>
                <a:latin typeface="Yu Gothic UI" panose="020B0500000000000000" pitchFamily="50" charset="-128"/>
                <a:ea typeface="Yu Gothic UI" panose="020B0500000000000000" pitchFamily="50" charset="-128"/>
              </a:rPr>
              <a:t>・つまらないギャグを言う人は、大抵人の話を聞いていない</a:t>
            </a:r>
          </a:p>
          <a:p>
            <a:pPr eaLnBrk="1" hangingPunct="1">
              <a:spcBef>
                <a:spcPct val="0"/>
              </a:spcBef>
              <a:buFontTx/>
              <a:buNone/>
            </a:pPr>
            <a:r>
              <a:rPr lang="ja-JP" altLang="en-US" sz="1600" dirty="0">
                <a:solidFill>
                  <a:srgbClr val="4D4D4D"/>
                </a:solidFill>
                <a:latin typeface="Yu Gothic UI" panose="020B0500000000000000" pitchFamily="50" charset="-128"/>
                <a:ea typeface="Yu Gothic UI" panose="020B0500000000000000" pitchFamily="50" charset="-128"/>
              </a:rPr>
              <a:t>・友情を深めるいちばんの方法は、「いつもの会話」</a:t>
            </a:r>
          </a:p>
          <a:p>
            <a:pPr eaLnBrk="1" hangingPunct="1">
              <a:spcBef>
                <a:spcPct val="0"/>
              </a:spcBef>
              <a:buFontTx/>
              <a:buNone/>
            </a:pPr>
            <a:r>
              <a:rPr lang="ja-JP" altLang="en-US" sz="1600" dirty="0">
                <a:solidFill>
                  <a:srgbClr val="4D4D4D"/>
                </a:solidFill>
                <a:latin typeface="Yu Gothic UI" panose="020B0500000000000000" pitchFamily="50" charset="-128"/>
                <a:ea typeface="Yu Gothic UI" panose="020B0500000000000000" pitchFamily="50" charset="-128"/>
              </a:rPr>
              <a:t>・みんな「自分には先入観がない」と思いがち</a:t>
            </a:r>
          </a:p>
          <a:p>
            <a:pPr eaLnBrk="1" hangingPunct="1">
              <a:spcBef>
                <a:spcPct val="0"/>
              </a:spcBef>
              <a:buFontTx/>
              <a:buNone/>
            </a:pPr>
            <a:r>
              <a:rPr lang="ja-JP" altLang="en-US" sz="1600" dirty="0">
                <a:solidFill>
                  <a:srgbClr val="4D4D4D"/>
                </a:solidFill>
                <a:latin typeface="Yu Gothic UI" panose="020B0500000000000000" pitchFamily="50" charset="-128"/>
                <a:ea typeface="Yu Gothic UI" panose="020B0500000000000000" pitchFamily="50" charset="-128"/>
              </a:rPr>
              <a:t>・つじつまが合わない会話をそのままにしておくとだまされる</a:t>
            </a:r>
          </a:p>
          <a:p>
            <a:pPr eaLnBrk="1" hangingPunct="1">
              <a:spcBef>
                <a:spcPct val="0"/>
              </a:spcBef>
              <a:buFontTx/>
              <a:buNone/>
            </a:pPr>
            <a:r>
              <a:rPr lang="ja-JP" altLang="en-US" sz="1600" dirty="0">
                <a:solidFill>
                  <a:srgbClr val="4D4D4D"/>
                </a:solidFill>
                <a:latin typeface="Yu Gothic UI" panose="020B0500000000000000" pitchFamily="50" charset="-128"/>
                <a:ea typeface="Yu Gothic UI" panose="020B0500000000000000" pitchFamily="50" charset="-128"/>
              </a:rPr>
              <a:t>・なぜあの人は「空気が読めない」のか</a:t>
            </a:r>
          </a:p>
          <a:p>
            <a:pPr eaLnBrk="1" hangingPunct="1">
              <a:spcBef>
                <a:spcPct val="0"/>
              </a:spcBef>
              <a:buFontTx/>
              <a:buNone/>
            </a:pPr>
            <a:r>
              <a:rPr lang="ja-JP" altLang="en-US" sz="1600" dirty="0">
                <a:solidFill>
                  <a:srgbClr val="4D4D4D"/>
                </a:solidFill>
                <a:latin typeface="Yu Gothic UI" panose="020B0500000000000000" pitchFamily="50" charset="-128"/>
                <a:ea typeface="Yu Gothic UI" panose="020B0500000000000000" pitchFamily="50" charset="-128"/>
              </a:rPr>
              <a:t>・「自分とは違う」グループに、人は「恐怖」を抱いている</a:t>
            </a:r>
          </a:p>
          <a:p>
            <a:pPr eaLnBrk="1" hangingPunct="1">
              <a:spcBef>
                <a:spcPct val="0"/>
              </a:spcBef>
              <a:buFontTx/>
              <a:buNone/>
            </a:pPr>
            <a:r>
              <a:rPr lang="ja-JP" altLang="en-US" sz="1600" dirty="0">
                <a:solidFill>
                  <a:srgbClr val="4D4D4D"/>
                </a:solidFill>
                <a:latin typeface="Yu Gothic UI" panose="020B0500000000000000" pitchFamily="50" charset="-128"/>
                <a:ea typeface="Yu Gothic UI" panose="020B0500000000000000" pitchFamily="50" charset="-128"/>
              </a:rPr>
              <a:t>・「アドバイス」をしだす人は、きちんと相手の話を聞いていない</a:t>
            </a:r>
          </a:p>
          <a:p>
            <a:pPr eaLnBrk="1" hangingPunct="1">
              <a:spcBef>
                <a:spcPct val="0"/>
              </a:spcBef>
              <a:buFontTx/>
              <a:buNone/>
            </a:pPr>
            <a:r>
              <a:rPr lang="ja-JP" altLang="en-US" sz="1600" dirty="0">
                <a:solidFill>
                  <a:srgbClr val="4D4D4D"/>
                </a:solidFill>
                <a:latin typeface="Yu Gothic UI" panose="020B0500000000000000" pitchFamily="50" charset="-128"/>
                <a:ea typeface="Yu Gothic UI" panose="020B0500000000000000" pitchFamily="50" charset="-128"/>
              </a:rPr>
              <a:t>・「だれかの悪いうわさ」を聞くと、自己肯定感があがる</a:t>
            </a:r>
          </a:p>
          <a:p>
            <a:pPr eaLnBrk="1" hangingPunct="1">
              <a:spcBef>
                <a:spcPct val="0"/>
              </a:spcBef>
              <a:buFontTx/>
              <a:buNone/>
            </a:pPr>
            <a:r>
              <a:rPr lang="ja-JP" altLang="en-US" sz="1600" dirty="0">
                <a:solidFill>
                  <a:srgbClr val="4D4D4D"/>
                </a:solidFill>
                <a:latin typeface="Yu Gothic UI" panose="020B0500000000000000" pitchFamily="50" charset="-128"/>
                <a:ea typeface="Yu Gothic UI" panose="020B0500000000000000" pitchFamily="50" charset="-128"/>
              </a:rPr>
              <a:t>・その人の話を聴くと苦しくなる人は有害な人</a:t>
            </a:r>
          </a:p>
          <a:p>
            <a:pPr eaLnBrk="1" hangingPunct="1">
              <a:spcBef>
                <a:spcPct val="0"/>
              </a:spcBef>
              <a:buFontTx/>
              <a:buNone/>
            </a:pPr>
            <a:endParaRPr lang="ja-JP" altLang="en-US" sz="1600" dirty="0">
              <a:solidFill>
                <a:srgbClr val="4D4D4D"/>
              </a:solidFill>
              <a:latin typeface="Yu Gothic UI" panose="020B0500000000000000" pitchFamily="50" charset="-128"/>
              <a:ea typeface="Yu Gothic UI" panose="020B0500000000000000" pitchFamily="50" charset="-128"/>
            </a:endParaRPr>
          </a:p>
          <a:p>
            <a:pPr eaLnBrk="1" hangingPunct="1">
              <a:spcBef>
                <a:spcPct val="0"/>
              </a:spcBef>
              <a:buFontTx/>
              <a:buNone/>
            </a:pPr>
            <a:r>
              <a:rPr lang="ja-JP" altLang="en-US" sz="1600" dirty="0">
                <a:solidFill>
                  <a:srgbClr val="4D4D4D"/>
                </a:solidFill>
                <a:latin typeface="Yu Gothic UI" panose="020B0500000000000000" pitchFamily="50" charset="-128"/>
                <a:ea typeface="Yu Gothic UI" panose="020B0500000000000000" pitchFamily="50" charset="-128"/>
              </a:rPr>
              <a:t>本当に優秀な人は聞く能力が異様に高い</a:t>
            </a:r>
          </a:p>
          <a:p>
            <a:pPr eaLnBrk="1" hangingPunct="1">
              <a:spcBef>
                <a:spcPct val="0"/>
              </a:spcBef>
              <a:buFontTx/>
              <a:buNone/>
            </a:pPr>
            <a:r>
              <a:rPr lang="ja-JP" altLang="en-US" sz="1600" dirty="0">
                <a:solidFill>
                  <a:srgbClr val="4D4D4D"/>
                </a:solidFill>
                <a:latin typeface="Yu Gothic UI" panose="020B0500000000000000" pitchFamily="50" charset="-128"/>
                <a:ea typeface="Yu Gothic UI" panose="020B0500000000000000" pitchFamily="50" charset="-128"/>
              </a:rPr>
              <a:t>「自分の話をしっかり聞いてもらえた」体験を思い出してみてください。それはいつでしたか</a:t>
            </a:r>
            <a:r>
              <a:rPr lang="en-US" altLang="ja-JP" sz="1600" dirty="0">
                <a:solidFill>
                  <a:srgbClr val="4D4D4D"/>
                </a:solidFill>
                <a:latin typeface="Yu Gothic UI" panose="020B0500000000000000" pitchFamily="50" charset="-128"/>
                <a:ea typeface="Yu Gothic UI" panose="020B0500000000000000" pitchFamily="50" charset="-128"/>
              </a:rPr>
              <a:t>? </a:t>
            </a:r>
            <a:r>
              <a:rPr lang="ja-JP" altLang="en-US" sz="1600" dirty="0">
                <a:solidFill>
                  <a:srgbClr val="4D4D4D"/>
                </a:solidFill>
                <a:latin typeface="Yu Gothic UI" panose="020B0500000000000000" pitchFamily="50" charset="-128"/>
                <a:ea typeface="Yu Gothic UI" panose="020B0500000000000000" pitchFamily="50" charset="-128"/>
              </a:rPr>
              <a:t>聞いてくれた人は誰だったでしょうか</a:t>
            </a:r>
            <a:r>
              <a:rPr lang="en-US" altLang="ja-JP" sz="1600" dirty="0">
                <a:solidFill>
                  <a:srgbClr val="4D4D4D"/>
                </a:solidFill>
                <a:latin typeface="Yu Gothic UI" panose="020B0500000000000000" pitchFamily="50" charset="-128"/>
                <a:ea typeface="Yu Gothic UI" panose="020B0500000000000000" pitchFamily="50" charset="-128"/>
              </a:rPr>
              <a:t>? </a:t>
            </a:r>
            <a:r>
              <a:rPr lang="ja-JP" altLang="en-US" sz="1600" dirty="0">
                <a:solidFill>
                  <a:srgbClr val="4D4D4D"/>
                </a:solidFill>
                <a:latin typeface="Yu Gothic UI" panose="020B0500000000000000" pitchFamily="50" charset="-128"/>
                <a:ea typeface="Yu Gothic UI" panose="020B0500000000000000" pitchFamily="50" charset="-128"/>
              </a:rPr>
              <a:t>意外に少ないのではないかと思います。</a:t>
            </a:r>
          </a:p>
          <a:p>
            <a:pPr eaLnBrk="1" hangingPunct="1">
              <a:spcBef>
                <a:spcPct val="0"/>
              </a:spcBef>
              <a:buFontTx/>
              <a:buNone/>
            </a:pPr>
            <a:r>
              <a:rPr lang="ja-JP" altLang="en-US" sz="1600" dirty="0">
                <a:solidFill>
                  <a:srgbClr val="4D4D4D"/>
                </a:solidFill>
                <a:latin typeface="Yu Gothic UI" panose="020B0500000000000000" pitchFamily="50" charset="-128"/>
                <a:ea typeface="Yu Gothic UI" panose="020B0500000000000000" pitchFamily="50" charset="-128"/>
              </a:rPr>
              <a:t>他人の話は、「面倒で退屈なもの」です。どうでもいい話をする人や、たくさんしゃべる人などいますよね。考えただけでも面倒です。その点、スマホで見られる</a:t>
            </a:r>
            <a:r>
              <a:rPr lang="en-US" altLang="ja-JP" sz="1600" dirty="0">
                <a:solidFill>
                  <a:srgbClr val="4D4D4D"/>
                </a:solidFill>
                <a:latin typeface="Yu Gothic UI" panose="020B0500000000000000" pitchFamily="50" charset="-128"/>
                <a:ea typeface="Yu Gothic UI" panose="020B0500000000000000" pitchFamily="50" charset="-128"/>
              </a:rPr>
              <a:t>SNS</a:t>
            </a:r>
            <a:r>
              <a:rPr lang="ja-JP" altLang="en-US" sz="1600" dirty="0">
                <a:solidFill>
                  <a:srgbClr val="4D4D4D"/>
                </a:solidFill>
                <a:latin typeface="Yu Gothic UI" panose="020B0500000000000000" pitchFamily="50" charset="-128"/>
                <a:ea typeface="Yu Gothic UI" panose="020B0500000000000000" pitchFamily="50" charset="-128"/>
              </a:rPr>
              <a:t>や情報は、どれだけ時間をかけるか自分で決められるし、面白くないものや嫌なものは、無視や削除ができます。しかし、それがどれほど大事でしょうか。</a:t>
            </a:r>
          </a:p>
          <a:p>
            <a:pPr eaLnBrk="1" hangingPunct="1">
              <a:spcBef>
                <a:spcPct val="0"/>
              </a:spcBef>
              <a:buFontTx/>
              <a:buNone/>
            </a:pPr>
            <a:r>
              <a:rPr lang="ja-JP" altLang="en-US" sz="1600" dirty="0">
                <a:solidFill>
                  <a:srgbClr val="4D4D4D"/>
                </a:solidFill>
                <a:latin typeface="Yu Gothic UI" panose="020B0500000000000000" pitchFamily="50" charset="-128"/>
                <a:ea typeface="Yu Gothic UI" panose="020B0500000000000000" pitchFamily="50" charset="-128"/>
              </a:rPr>
              <a:t>話を聞くということは、自分では考えつかない新しい知識を連れてきます。また、他人の考え方や見方を、丸ごと定着させもします。話をじっくり聞ける人間はもちろん信頼され、友情や愛情など、特別な関係を育みます。「自分の話をしっかり聞いてくれた」ら、自分の中でも思いもよらなかった考えが出てくるかもしれません。どんな会話も、我慢という技術は必要です。しかし、それを知っておくだけで、人生は驚くほど実り豊かになります。</a:t>
            </a:r>
            <a:endParaRPr lang="en-US" altLang="ja-JP" sz="1800" dirty="0">
              <a:latin typeface="Meiryo UI" panose="020B0604030504040204" pitchFamily="50" charset="-128"/>
              <a:ea typeface="Meiryo UI" panose="020B0604030504040204" pitchFamily="50" charset="-128"/>
            </a:endParaRPr>
          </a:p>
          <a:p>
            <a:pPr eaLnBrk="1" hangingPunct="1">
              <a:spcBef>
                <a:spcPct val="0"/>
              </a:spcBef>
              <a:buFontTx/>
              <a:buNone/>
            </a:pPr>
            <a:endParaRPr lang="ja-JP" altLang="ja-JP" sz="1600" dirty="0">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23ED166F-BE70-4614-AFFC-CD8E64D3F01C}"/>
              </a:ext>
            </a:extLst>
          </p:cNvPr>
          <p:cNvSpPr>
            <a:spLocks noGrp="1"/>
          </p:cNvSpPr>
          <p:nvPr>
            <p:ph type="sldNum" sz="quarter" idx="12"/>
          </p:nvPr>
        </p:nvSpPr>
        <p:spPr/>
        <p:txBody>
          <a:bodyPr/>
          <a:lstStyle/>
          <a:p>
            <a:pPr>
              <a:defRPr/>
            </a:pPr>
            <a:fld id="{2A8FF304-9CD3-4317-BA40-93CA40F7FA4D}" type="slidenum">
              <a:rPr lang="ja-JP" altLang="en-US" smtClean="0"/>
              <a:pPr>
                <a:defRPr/>
              </a:pPr>
              <a:t>3</a:t>
            </a:fld>
            <a:endParaRPr lang="ja-JP"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タイトル 1">
            <a:extLst>
              <a:ext uri="{FF2B5EF4-FFF2-40B4-BE49-F238E27FC236}">
                <a16:creationId xmlns:a16="http://schemas.microsoft.com/office/drawing/2014/main" id="{EA4C8AD8-2EAB-4E15-8D4D-EEA6EB2A4664}"/>
              </a:ext>
            </a:extLst>
          </p:cNvPr>
          <p:cNvSpPr>
            <a:spLocks noGrp="1" noChangeArrowheads="1"/>
          </p:cNvSpPr>
          <p:nvPr>
            <p:ph type="title"/>
          </p:nvPr>
        </p:nvSpPr>
        <p:spPr>
          <a:xfrm>
            <a:off x="332606" y="404664"/>
            <a:ext cx="7886700" cy="630237"/>
          </a:xfrm>
        </p:spPr>
        <p:txBody>
          <a:bodyPr/>
          <a:lstStyle/>
          <a:p>
            <a:r>
              <a:rPr lang="ja-JP" altLang="en-US" dirty="0">
                <a:solidFill>
                  <a:srgbClr val="4D4D4D"/>
                </a:solidFill>
                <a:latin typeface="Yu Gothic UI" panose="020B0500000000000000" pitchFamily="50" charset="-128"/>
                <a:ea typeface="Yu Gothic UI" panose="020B0500000000000000" pitchFamily="50" charset="-128"/>
              </a:rPr>
              <a:t>著者紹介</a:t>
            </a:r>
          </a:p>
        </p:txBody>
      </p:sp>
      <p:sp>
        <p:nvSpPr>
          <p:cNvPr id="34819" name="正方形/長方形 2">
            <a:extLst>
              <a:ext uri="{FF2B5EF4-FFF2-40B4-BE49-F238E27FC236}">
                <a16:creationId xmlns:a16="http://schemas.microsoft.com/office/drawing/2014/main" id="{30989E38-928F-4B67-83EC-E60A6DE2D1CD}"/>
              </a:ext>
            </a:extLst>
          </p:cNvPr>
          <p:cNvSpPr>
            <a:spLocks noChangeArrowheads="1"/>
          </p:cNvSpPr>
          <p:nvPr/>
        </p:nvSpPr>
        <p:spPr bwMode="auto">
          <a:xfrm>
            <a:off x="645740" y="1268760"/>
            <a:ext cx="7886700" cy="609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dirty="0">
                <a:solidFill>
                  <a:srgbClr val="4D4D4D"/>
                </a:solidFill>
                <a:latin typeface="Yu Gothic UI" panose="020B0500000000000000" pitchFamily="50" charset="-128"/>
                <a:ea typeface="Yu Gothic UI" panose="020B0500000000000000" pitchFamily="50" charset="-128"/>
              </a:rPr>
              <a:t>ケイト・マーフィ　</a:t>
            </a:r>
            <a:r>
              <a:rPr lang="en-US" altLang="ja-JP" dirty="0">
                <a:solidFill>
                  <a:srgbClr val="4D4D4D"/>
                </a:solidFill>
                <a:latin typeface="Yu Gothic UI" panose="020B0500000000000000" pitchFamily="50" charset="-128"/>
                <a:ea typeface="Yu Gothic UI" panose="020B0500000000000000" pitchFamily="50" charset="-128"/>
              </a:rPr>
              <a:t>Kate Murphy</a:t>
            </a:r>
          </a:p>
          <a:p>
            <a:pPr eaLnBrk="1" hangingPunct="1">
              <a:spcBef>
                <a:spcPct val="0"/>
              </a:spcBef>
              <a:buFontTx/>
              <a:buNone/>
            </a:pPr>
            <a:endParaRPr lang="en-US" altLang="ja-JP" sz="2000" dirty="0">
              <a:solidFill>
                <a:srgbClr val="4D4D4D"/>
              </a:solidFill>
              <a:latin typeface="Yu Gothic UI" panose="020B0500000000000000" pitchFamily="50" charset="-128"/>
              <a:ea typeface="Yu Gothic UI" panose="020B0500000000000000" pitchFamily="50" charset="-128"/>
            </a:endParaRPr>
          </a:p>
          <a:p>
            <a:pPr eaLnBrk="1" hangingPunct="1">
              <a:spcBef>
                <a:spcPct val="0"/>
              </a:spcBef>
              <a:buFontTx/>
              <a:buNone/>
            </a:pPr>
            <a:endParaRPr lang="en-US" altLang="ja-JP" sz="2000" dirty="0">
              <a:solidFill>
                <a:srgbClr val="4D4D4D"/>
              </a:solidFill>
              <a:latin typeface="Yu Gothic UI" panose="020B0500000000000000" pitchFamily="50" charset="-128"/>
              <a:ea typeface="Yu Gothic UI" panose="020B0500000000000000" pitchFamily="50" charset="-128"/>
            </a:endParaRPr>
          </a:p>
          <a:p>
            <a:pPr eaLnBrk="1" hangingPunct="1">
              <a:spcBef>
                <a:spcPct val="0"/>
              </a:spcBef>
              <a:buFontTx/>
              <a:buNone/>
            </a:pPr>
            <a:r>
              <a:rPr lang="ja-JP" altLang="en-US" sz="2000" dirty="0">
                <a:solidFill>
                  <a:srgbClr val="4D4D4D"/>
                </a:solidFill>
                <a:latin typeface="Yu Gothic UI" panose="020B0500000000000000" pitchFamily="50" charset="-128"/>
                <a:ea typeface="Yu Gothic UI" panose="020B0500000000000000" pitchFamily="50" charset="-128"/>
              </a:rPr>
              <a:t>ヒューストンを拠点に活動するジャーナリスト。</a:t>
            </a:r>
            <a:endParaRPr lang="en-US" altLang="ja-JP" sz="2000" dirty="0">
              <a:solidFill>
                <a:srgbClr val="4D4D4D"/>
              </a:solidFill>
              <a:latin typeface="Yu Gothic UI" panose="020B0500000000000000" pitchFamily="50" charset="-128"/>
              <a:ea typeface="Yu Gothic UI" panose="020B0500000000000000" pitchFamily="50" charset="-128"/>
            </a:endParaRPr>
          </a:p>
          <a:p>
            <a:pPr eaLnBrk="1" hangingPunct="1">
              <a:spcBef>
                <a:spcPct val="0"/>
              </a:spcBef>
              <a:buFontTx/>
              <a:buNone/>
            </a:pPr>
            <a:endParaRPr lang="en-US" altLang="ja-JP" sz="2000" dirty="0">
              <a:solidFill>
                <a:srgbClr val="4D4D4D"/>
              </a:solidFill>
              <a:latin typeface="Yu Gothic UI" panose="020B0500000000000000" pitchFamily="50" charset="-128"/>
              <a:ea typeface="Yu Gothic UI" panose="020B0500000000000000" pitchFamily="50" charset="-128"/>
            </a:endParaRPr>
          </a:p>
          <a:p>
            <a:pPr eaLnBrk="1" hangingPunct="1">
              <a:spcBef>
                <a:spcPct val="0"/>
              </a:spcBef>
              <a:buFontTx/>
              <a:buNone/>
            </a:pPr>
            <a:r>
              <a:rPr lang="ja-JP" altLang="en-US" sz="2000" dirty="0">
                <a:solidFill>
                  <a:srgbClr val="4D4D4D"/>
                </a:solidFill>
                <a:latin typeface="Yu Gothic UI" panose="020B0500000000000000" pitchFamily="50" charset="-128"/>
                <a:ea typeface="Yu Gothic UI" panose="020B0500000000000000" pitchFamily="50" charset="-128"/>
              </a:rPr>
              <a:t>ニューヨーク・タイムズ、ウォールストリート・ジャーナル、エコノミスト、</a:t>
            </a:r>
            <a:r>
              <a:rPr lang="en-US" altLang="ja-JP" sz="2000" dirty="0">
                <a:solidFill>
                  <a:srgbClr val="4D4D4D"/>
                </a:solidFill>
                <a:latin typeface="Yu Gothic UI" panose="020B0500000000000000" pitchFamily="50" charset="-128"/>
                <a:ea typeface="Yu Gothic UI" panose="020B0500000000000000" pitchFamily="50" charset="-128"/>
              </a:rPr>
              <a:t>AFP</a:t>
            </a:r>
            <a:r>
              <a:rPr lang="ja-JP" altLang="en-US" sz="2000" dirty="0">
                <a:solidFill>
                  <a:srgbClr val="4D4D4D"/>
                </a:solidFill>
                <a:latin typeface="Yu Gothic UI" panose="020B0500000000000000" pitchFamily="50" charset="-128"/>
                <a:ea typeface="Yu Gothic UI" panose="020B0500000000000000" pitchFamily="50" charset="-128"/>
              </a:rPr>
              <a:t>通信、</a:t>
            </a:r>
            <a:endParaRPr lang="en-US" altLang="ja-JP" sz="2000" dirty="0">
              <a:solidFill>
                <a:srgbClr val="4D4D4D"/>
              </a:solidFill>
              <a:latin typeface="Yu Gothic UI" panose="020B0500000000000000" pitchFamily="50" charset="-128"/>
              <a:ea typeface="Yu Gothic UI" panose="020B0500000000000000" pitchFamily="50" charset="-128"/>
            </a:endParaRPr>
          </a:p>
          <a:p>
            <a:pPr eaLnBrk="1" hangingPunct="1">
              <a:spcBef>
                <a:spcPct val="0"/>
              </a:spcBef>
              <a:buFontTx/>
              <a:buNone/>
            </a:pPr>
            <a:r>
              <a:rPr lang="ja-JP" altLang="en-US" sz="2000" dirty="0">
                <a:solidFill>
                  <a:srgbClr val="4D4D4D"/>
                </a:solidFill>
                <a:latin typeface="Yu Gothic UI" panose="020B0500000000000000" pitchFamily="50" charset="-128"/>
                <a:ea typeface="Yu Gothic UI" panose="020B0500000000000000" pitchFamily="50" charset="-128"/>
              </a:rPr>
              <a:t>テキサス・マンスリーなどで活躍。</a:t>
            </a:r>
            <a:endParaRPr lang="en-US" altLang="ja-JP" sz="2000" dirty="0">
              <a:solidFill>
                <a:srgbClr val="4D4D4D"/>
              </a:solidFill>
              <a:latin typeface="Yu Gothic UI" panose="020B0500000000000000" pitchFamily="50" charset="-128"/>
              <a:ea typeface="Yu Gothic UI" panose="020B0500000000000000" pitchFamily="50" charset="-128"/>
            </a:endParaRPr>
          </a:p>
          <a:p>
            <a:pPr eaLnBrk="1" hangingPunct="1">
              <a:spcBef>
                <a:spcPct val="0"/>
              </a:spcBef>
              <a:buFontTx/>
              <a:buNone/>
            </a:pPr>
            <a:endParaRPr lang="en-US" altLang="ja-JP" sz="2000" dirty="0">
              <a:solidFill>
                <a:srgbClr val="4D4D4D"/>
              </a:solidFill>
              <a:latin typeface="Yu Gothic UI" panose="020B0500000000000000" pitchFamily="50" charset="-128"/>
              <a:ea typeface="Yu Gothic UI" panose="020B0500000000000000" pitchFamily="50" charset="-128"/>
            </a:endParaRPr>
          </a:p>
          <a:p>
            <a:pPr eaLnBrk="1" hangingPunct="1">
              <a:spcBef>
                <a:spcPct val="0"/>
              </a:spcBef>
              <a:buFontTx/>
              <a:buNone/>
            </a:pPr>
            <a:r>
              <a:rPr lang="ja-JP" altLang="en-US" sz="2000" dirty="0">
                <a:solidFill>
                  <a:srgbClr val="4D4D4D"/>
                </a:solidFill>
                <a:latin typeface="Yu Gothic UI" panose="020B0500000000000000" pitchFamily="50" charset="-128"/>
                <a:ea typeface="Yu Gothic UI" panose="020B0500000000000000" pitchFamily="50" charset="-128"/>
              </a:rPr>
              <a:t>健康、テクノロジー、科学、デザイン、アート、航空、ビジネス、金融、ファッション、グルメ、旅行、不動産など、多岐にわたるトピックを執筆。</a:t>
            </a:r>
            <a:endParaRPr lang="en-US" altLang="ja-JP" sz="2000" dirty="0">
              <a:solidFill>
                <a:srgbClr val="4D4D4D"/>
              </a:solidFill>
              <a:latin typeface="Yu Gothic UI" panose="020B0500000000000000" pitchFamily="50" charset="-128"/>
              <a:ea typeface="Yu Gothic UI" panose="020B0500000000000000" pitchFamily="50" charset="-128"/>
            </a:endParaRPr>
          </a:p>
          <a:p>
            <a:pPr eaLnBrk="1" hangingPunct="1">
              <a:spcBef>
                <a:spcPct val="0"/>
              </a:spcBef>
              <a:buFontTx/>
              <a:buNone/>
            </a:pPr>
            <a:endParaRPr lang="en-US" altLang="ja-JP" sz="2000" dirty="0">
              <a:solidFill>
                <a:srgbClr val="4D4D4D"/>
              </a:solidFill>
              <a:latin typeface="Yu Gothic UI" panose="020B0500000000000000" pitchFamily="50" charset="-128"/>
              <a:ea typeface="Yu Gothic UI" panose="020B0500000000000000" pitchFamily="50" charset="-128"/>
            </a:endParaRPr>
          </a:p>
          <a:p>
            <a:pPr eaLnBrk="1" hangingPunct="1">
              <a:spcBef>
                <a:spcPct val="0"/>
              </a:spcBef>
              <a:buFontTx/>
              <a:buNone/>
            </a:pPr>
            <a:r>
              <a:rPr lang="ja-JP" altLang="en-US" sz="2000" dirty="0">
                <a:solidFill>
                  <a:srgbClr val="4D4D4D"/>
                </a:solidFill>
                <a:latin typeface="Yu Gothic UI" panose="020B0500000000000000" pitchFamily="50" charset="-128"/>
                <a:ea typeface="Yu Gothic UI" panose="020B0500000000000000" pitchFamily="50" charset="-128"/>
              </a:rPr>
              <a:t>特に人間関係や、人がなぜそのように行動するのかを、科学的にわかりやすく解説することに定評がある。</a:t>
            </a:r>
            <a:endParaRPr lang="en-US" altLang="ja-JP" sz="2000" dirty="0">
              <a:solidFill>
                <a:srgbClr val="4D4D4D"/>
              </a:solidFill>
              <a:latin typeface="Yu Gothic UI" panose="020B0500000000000000" pitchFamily="50" charset="-128"/>
              <a:ea typeface="Yu Gothic UI" panose="020B0500000000000000" pitchFamily="50" charset="-128"/>
            </a:endParaRPr>
          </a:p>
          <a:p>
            <a:pPr eaLnBrk="1" hangingPunct="1">
              <a:spcBef>
                <a:spcPct val="0"/>
              </a:spcBef>
              <a:buFontTx/>
              <a:buNone/>
            </a:pPr>
            <a:endParaRPr lang="en-US" altLang="ja-JP" dirty="0">
              <a:latin typeface="Meiryo UI" panose="020B0604030504040204" pitchFamily="50" charset="-128"/>
              <a:ea typeface="Meiryo UI" panose="020B0604030504040204" pitchFamily="50" charset="-128"/>
            </a:endParaRPr>
          </a:p>
          <a:p>
            <a:pPr eaLnBrk="1" hangingPunct="1">
              <a:spcBef>
                <a:spcPct val="0"/>
              </a:spcBef>
              <a:buFontTx/>
              <a:buNone/>
            </a:pPr>
            <a:endParaRPr lang="en-US" altLang="ja-JP" sz="2000" dirty="0">
              <a:latin typeface="Meiryo UI" panose="020B0604030504040204" pitchFamily="50" charset="-128"/>
              <a:ea typeface="Meiryo UI" panose="020B0604030504040204" pitchFamily="50" charset="-128"/>
            </a:endParaRPr>
          </a:p>
          <a:p>
            <a:pPr eaLnBrk="1" hangingPunct="1">
              <a:spcBef>
                <a:spcPct val="0"/>
              </a:spcBef>
              <a:buFontTx/>
              <a:buNone/>
            </a:pPr>
            <a:endParaRPr lang="en-US" altLang="ja-JP" dirty="0">
              <a:latin typeface="Meiryo UI" panose="020B0604030504040204" pitchFamily="50" charset="-128"/>
              <a:ea typeface="Meiryo UI" panose="020B0604030504040204" pitchFamily="50" charset="-128"/>
            </a:endParaRPr>
          </a:p>
          <a:p>
            <a:pPr eaLnBrk="1" hangingPunct="1">
              <a:spcBef>
                <a:spcPct val="0"/>
              </a:spcBef>
              <a:buFontTx/>
              <a:buNone/>
            </a:pPr>
            <a:endParaRPr lang="en-US" altLang="ja-JP" sz="1800" dirty="0">
              <a:latin typeface="Meiryo UI" panose="020B0604030504040204" pitchFamily="50" charset="-128"/>
              <a:ea typeface="Meiryo UI" panose="020B0604030504040204" pitchFamily="50" charset="-128"/>
            </a:endParaRPr>
          </a:p>
          <a:p>
            <a:pPr eaLnBrk="1" hangingPunct="1">
              <a:spcBef>
                <a:spcPct val="0"/>
              </a:spcBef>
              <a:buFontTx/>
              <a:buNone/>
            </a:pPr>
            <a:endParaRPr lang="ja-JP" altLang="ja-JP" sz="1600" dirty="0">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FB34CAFB-132B-4B89-969C-57A7CB7F9156}"/>
              </a:ext>
            </a:extLst>
          </p:cNvPr>
          <p:cNvSpPr>
            <a:spLocks noGrp="1"/>
          </p:cNvSpPr>
          <p:nvPr>
            <p:ph type="sldNum" sz="quarter" idx="12"/>
          </p:nvPr>
        </p:nvSpPr>
        <p:spPr/>
        <p:txBody>
          <a:bodyPr/>
          <a:lstStyle/>
          <a:p>
            <a:pPr>
              <a:defRPr/>
            </a:pPr>
            <a:fld id="{2A8FF304-9CD3-4317-BA40-93CA40F7FA4D}" type="slidenum">
              <a:rPr lang="ja-JP" altLang="en-US" smtClean="0"/>
              <a:pPr>
                <a:defRPr/>
              </a:pPr>
              <a:t>4</a:t>
            </a:fld>
            <a:endParaRPr lang="ja-JP"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タイトル 1">
            <a:extLst>
              <a:ext uri="{FF2B5EF4-FFF2-40B4-BE49-F238E27FC236}">
                <a16:creationId xmlns:a16="http://schemas.microsoft.com/office/drawing/2014/main" id="{EA4C8AD8-2EAB-4E15-8D4D-EEA6EB2A4664}"/>
              </a:ext>
            </a:extLst>
          </p:cNvPr>
          <p:cNvSpPr>
            <a:spLocks noGrp="1" noChangeArrowheads="1"/>
          </p:cNvSpPr>
          <p:nvPr>
            <p:ph type="title"/>
          </p:nvPr>
        </p:nvSpPr>
        <p:spPr>
          <a:xfrm>
            <a:off x="467544" y="397372"/>
            <a:ext cx="7886700" cy="630237"/>
          </a:xfrm>
        </p:spPr>
        <p:txBody>
          <a:bodyPr/>
          <a:lstStyle/>
          <a:p>
            <a:r>
              <a:rPr lang="ja-JP" altLang="en-US" dirty="0">
                <a:solidFill>
                  <a:srgbClr val="4D4D4D"/>
                </a:solidFill>
                <a:latin typeface="Yu Gothic UI" panose="020B0500000000000000" pitchFamily="50" charset="-128"/>
                <a:ea typeface="Yu Gothic UI" panose="020B0500000000000000" pitchFamily="50" charset="-128"/>
              </a:rPr>
              <a:t>監訳者紹介</a:t>
            </a:r>
          </a:p>
        </p:txBody>
      </p:sp>
      <p:sp>
        <p:nvSpPr>
          <p:cNvPr id="34819" name="正方形/長方形 2">
            <a:extLst>
              <a:ext uri="{FF2B5EF4-FFF2-40B4-BE49-F238E27FC236}">
                <a16:creationId xmlns:a16="http://schemas.microsoft.com/office/drawing/2014/main" id="{30989E38-928F-4B67-83EC-E60A6DE2D1CD}"/>
              </a:ext>
            </a:extLst>
          </p:cNvPr>
          <p:cNvSpPr>
            <a:spLocks noChangeArrowheads="1"/>
          </p:cNvSpPr>
          <p:nvPr/>
        </p:nvSpPr>
        <p:spPr bwMode="auto">
          <a:xfrm>
            <a:off x="693912" y="1027609"/>
            <a:ext cx="7992888"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dirty="0">
                <a:solidFill>
                  <a:srgbClr val="4D4D4D"/>
                </a:solidFill>
                <a:latin typeface="Meiryo UI" panose="020B0604030504040204" pitchFamily="50" charset="-128"/>
                <a:ea typeface="Meiryo UI" panose="020B0604030504040204" pitchFamily="50" charset="-128"/>
              </a:rPr>
              <a:t>篠田 真貴子</a:t>
            </a:r>
            <a:endParaRPr lang="en-US" altLang="ja-JP" dirty="0">
              <a:solidFill>
                <a:srgbClr val="4D4D4D"/>
              </a:solidFill>
              <a:latin typeface="Meiryo UI" panose="020B0604030504040204" pitchFamily="50" charset="-128"/>
              <a:ea typeface="Meiryo UI" panose="020B0604030504040204" pitchFamily="50" charset="-128"/>
            </a:endParaRPr>
          </a:p>
          <a:p>
            <a:pPr eaLnBrk="1" hangingPunct="1">
              <a:spcBef>
                <a:spcPct val="0"/>
              </a:spcBef>
              <a:buFontTx/>
              <a:buNone/>
            </a:pPr>
            <a:endParaRPr lang="en-US" altLang="ja-JP" sz="2000" dirty="0">
              <a:solidFill>
                <a:srgbClr val="4D4D4D"/>
              </a:solidFill>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2000" dirty="0">
                <a:solidFill>
                  <a:srgbClr val="4D4D4D"/>
                </a:solidFill>
                <a:latin typeface="Meiryo UI" panose="020B0604030504040204" pitchFamily="50" charset="-128"/>
                <a:ea typeface="Meiryo UI" panose="020B0604030504040204" pitchFamily="50" charset="-128"/>
              </a:rPr>
              <a:t>エール株式会社取締役。</a:t>
            </a:r>
            <a:endParaRPr lang="en-US" altLang="ja-JP" sz="2000" dirty="0">
              <a:solidFill>
                <a:srgbClr val="4D4D4D"/>
              </a:solidFill>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2000" dirty="0">
                <a:solidFill>
                  <a:srgbClr val="4D4D4D"/>
                </a:solidFill>
                <a:latin typeface="Meiryo UI" panose="020B0604030504040204" pitchFamily="50" charset="-128"/>
                <a:ea typeface="Meiryo UI" panose="020B0604030504040204" pitchFamily="50" charset="-128"/>
              </a:rPr>
              <a:t>社外人材によるオンライン１</a:t>
            </a:r>
            <a:r>
              <a:rPr lang="en-US" altLang="ja-JP" sz="2000" dirty="0">
                <a:solidFill>
                  <a:srgbClr val="4D4D4D"/>
                </a:solidFill>
                <a:latin typeface="Meiryo UI" panose="020B0604030504040204" pitchFamily="50" charset="-128"/>
                <a:ea typeface="Meiryo UI" panose="020B0604030504040204" pitchFamily="50" charset="-128"/>
              </a:rPr>
              <a:t>on</a:t>
            </a:r>
            <a:r>
              <a:rPr lang="ja-JP" altLang="en-US" sz="2000" dirty="0">
                <a:solidFill>
                  <a:srgbClr val="4D4D4D"/>
                </a:solidFill>
                <a:latin typeface="Meiryo UI" panose="020B0604030504040204" pitchFamily="50" charset="-128"/>
                <a:ea typeface="Meiryo UI" panose="020B0604030504040204" pitchFamily="50" charset="-128"/>
              </a:rPr>
              <a:t> </a:t>
            </a:r>
            <a:r>
              <a:rPr lang="en-US" altLang="ja-JP" sz="2000" dirty="0">
                <a:solidFill>
                  <a:srgbClr val="4D4D4D"/>
                </a:solidFill>
                <a:latin typeface="Meiryo UI" panose="020B0604030504040204" pitchFamily="50" charset="-128"/>
                <a:ea typeface="Meiryo UI" panose="020B0604030504040204" pitchFamily="50" charset="-128"/>
              </a:rPr>
              <a:t>1 </a:t>
            </a:r>
            <a:r>
              <a:rPr lang="ja-JP" altLang="en-US" sz="2000" dirty="0">
                <a:solidFill>
                  <a:srgbClr val="4D4D4D"/>
                </a:solidFill>
                <a:latin typeface="Meiryo UI" panose="020B0604030504040204" pitchFamily="50" charset="-128"/>
                <a:ea typeface="Meiryo UI" panose="020B0604030504040204" pitchFamily="50" charset="-128"/>
              </a:rPr>
              <a:t>を通じて、組織改革を進める企業を支援。</a:t>
            </a:r>
            <a:endParaRPr lang="en-US" altLang="ja-JP" sz="2000" dirty="0">
              <a:solidFill>
                <a:srgbClr val="4D4D4D"/>
              </a:solidFill>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2000" dirty="0">
                <a:solidFill>
                  <a:srgbClr val="4D4D4D"/>
                </a:solidFill>
                <a:latin typeface="Meiryo UI" panose="020B0604030504040204" pitchFamily="50" charset="-128"/>
                <a:ea typeface="Meiryo UI" panose="020B0604030504040204" pitchFamily="50" charset="-128"/>
              </a:rPr>
              <a:t>「聴き合う組織」が増えること、「聴くこと」によって一人ひとりがよりじぶんらしく　　あれる社会に近づくことを目指して経営にあたる。</a:t>
            </a:r>
            <a:endParaRPr lang="en-US" altLang="ja-JP" sz="2000" dirty="0">
              <a:solidFill>
                <a:srgbClr val="4D4D4D"/>
              </a:solidFill>
              <a:latin typeface="Meiryo UI" panose="020B0604030504040204" pitchFamily="50" charset="-128"/>
              <a:ea typeface="Meiryo UI" panose="020B0604030504040204" pitchFamily="50" charset="-128"/>
            </a:endParaRPr>
          </a:p>
          <a:p>
            <a:pPr eaLnBrk="1" hangingPunct="1">
              <a:spcBef>
                <a:spcPct val="0"/>
              </a:spcBef>
              <a:buFontTx/>
              <a:buNone/>
            </a:pPr>
            <a:endParaRPr lang="en-US" altLang="ja-JP" sz="2000" dirty="0">
              <a:solidFill>
                <a:srgbClr val="4D4D4D"/>
              </a:solidFill>
              <a:latin typeface="Meiryo UI" panose="020B0604030504040204" pitchFamily="50" charset="-128"/>
              <a:ea typeface="Meiryo UI" panose="020B0604030504040204" pitchFamily="50" charset="-128"/>
            </a:endParaRPr>
          </a:p>
          <a:p>
            <a:pPr eaLnBrk="1" hangingPunct="1">
              <a:spcBef>
                <a:spcPct val="0"/>
              </a:spcBef>
              <a:buFontTx/>
              <a:buNone/>
            </a:pPr>
            <a:r>
              <a:rPr lang="en-US" altLang="ja-JP" sz="2000" dirty="0">
                <a:solidFill>
                  <a:srgbClr val="4D4D4D"/>
                </a:solidFill>
                <a:latin typeface="Meiryo UI" panose="020B0604030504040204" pitchFamily="50" charset="-128"/>
                <a:ea typeface="Meiryo UI" panose="020B0604030504040204" pitchFamily="50" charset="-128"/>
              </a:rPr>
              <a:t>2020</a:t>
            </a:r>
            <a:r>
              <a:rPr lang="ja-JP" altLang="en-US" sz="2000" dirty="0">
                <a:solidFill>
                  <a:srgbClr val="4D4D4D"/>
                </a:solidFill>
                <a:latin typeface="Meiryo UI" panose="020B0604030504040204" pitchFamily="50" charset="-128"/>
                <a:ea typeface="Meiryo UI" panose="020B0604030504040204" pitchFamily="50" charset="-128"/>
              </a:rPr>
              <a:t>年</a:t>
            </a:r>
            <a:r>
              <a:rPr lang="en-US" altLang="ja-JP" sz="2000" dirty="0">
                <a:solidFill>
                  <a:srgbClr val="4D4D4D"/>
                </a:solidFill>
                <a:latin typeface="Meiryo UI" panose="020B0604030504040204" pitchFamily="50" charset="-128"/>
                <a:ea typeface="Meiryo UI" panose="020B0604030504040204" pitchFamily="50" charset="-128"/>
              </a:rPr>
              <a:t>3</a:t>
            </a:r>
            <a:r>
              <a:rPr lang="ja-JP" altLang="en-US" sz="2000" dirty="0">
                <a:solidFill>
                  <a:srgbClr val="4D4D4D"/>
                </a:solidFill>
                <a:latin typeface="Meiryo UI" panose="020B0604030504040204" pitchFamily="50" charset="-128"/>
                <a:ea typeface="Meiryo UI" panose="020B0604030504040204" pitchFamily="50" charset="-128"/>
              </a:rPr>
              <a:t>月のエール参画以前は、日本長期信用銀行、マッキンゼー、ノバルティス、ネスレを経て、</a:t>
            </a:r>
            <a:r>
              <a:rPr lang="en-US" altLang="ja-JP" sz="2000" dirty="0">
                <a:solidFill>
                  <a:srgbClr val="4D4D4D"/>
                </a:solidFill>
                <a:latin typeface="Meiryo UI" panose="020B0604030504040204" pitchFamily="50" charset="-128"/>
                <a:ea typeface="Meiryo UI" panose="020B0604030504040204" pitchFamily="50" charset="-128"/>
              </a:rPr>
              <a:t>2008</a:t>
            </a:r>
            <a:r>
              <a:rPr lang="ja-JP" altLang="en-US" sz="2000" dirty="0">
                <a:solidFill>
                  <a:srgbClr val="4D4D4D"/>
                </a:solidFill>
                <a:latin typeface="Meiryo UI" panose="020B0604030504040204" pitchFamily="50" charset="-128"/>
                <a:ea typeface="Meiryo UI" panose="020B0604030504040204" pitchFamily="50" charset="-128"/>
              </a:rPr>
              <a:t>年～</a:t>
            </a:r>
            <a:r>
              <a:rPr lang="en-US" altLang="ja-JP" sz="2000" dirty="0">
                <a:solidFill>
                  <a:srgbClr val="4D4D4D"/>
                </a:solidFill>
                <a:latin typeface="Meiryo UI" panose="020B0604030504040204" pitchFamily="50" charset="-128"/>
                <a:ea typeface="Meiryo UI" panose="020B0604030504040204" pitchFamily="50" charset="-128"/>
              </a:rPr>
              <a:t>2018</a:t>
            </a:r>
            <a:r>
              <a:rPr lang="ja-JP" altLang="en-US" sz="2000" dirty="0">
                <a:solidFill>
                  <a:srgbClr val="4D4D4D"/>
                </a:solidFill>
                <a:latin typeface="Meiryo UI" panose="020B0604030504040204" pitchFamily="50" charset="-128"/>
                <a:ea typeface="Meiryo UI" panose="020B0604030504040204" pitchFamily="50" charset="-128"/>
              </a:rPr>
              <a:t>年は ほぼ日取締役</a:t>
            </a:r>
            <a:r>
              <a:rPr lang="en-US" altLang="ja-JP" sz="2000" dirty="0">
                <a:solidFill>
                  <a:srgbClr val="4D4D4D"/>
                </a:solidFill>
                <a:latin typeface="Meiryo UI" panose="020B0604030504040204" pitchFamily="50" charset="-128"/>
                <a:ea typeface="Meiryo UI" panose="020B0604030504040204" pitchFamily="50" charset="-128"/>
              </a:rPr>
              <a:t>CFO</a:t>
            </a:r>
            <a:r>
              <a:rPr lang="ja-JP" altLang="en-US" sz="2000" dirty="0">
                <a:solidFill>
                  <a:srgbClr val="4D4D4D"/>
                </a:solidFill>
                <a:latin typeface="Meiryo UI" panose="020B0604030504040204" pitchFamily="50" charset="-128"/>
                <a:ea typeface="Meiryo UI" panose="020B0604030504040204" pitchFamily="50" charset="-128"/>
              </a:rPr>
              <a:t>。</a:t>
            </a:r>
            <a:endParaRPr lang="en-US" altLang="ja-JP" sz="2000" dirty="0">
              <a:solidFill>
                <a:srgbClr val="4D4D4D"/>
              </a:solidFill>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2000" dirty="0">
                <a:solidFill>
                  <a:srgbClr val="4D4D4D"/>
                </a:solidFill>
                <a:latin typeface="Meiryo UI" panose="020B0604030504040204" pitchFamily="50" charset="-128"/>
                <a:ea typeface="Meiryo UI" panose="020B0604030504040204" pitchFamily="50" charset="-128"/>
              </a:rPr>
              <a:t>退任後「ジョブレス」期間を約１年設けた。</a:t>
            </a:r>
            <a:endParaRPr lang="en-US" altLang="ja-JP" sz="2000" dirty="0">
              <a:solidFill>
                <a:srgbClr val="4D4D4D"/>
              </a:solidFill>
              <a:latin typeface="Meiryo UI" panose="020B0604030504040204" pitchFamily="50" charset="-128"/>
              <a:ea typeface="Meiryo UI" panose="020B0604030504040204" pitchFamily="50" charset="-128"/>
            </a:endParaRPr>
          </a:p>
          <a:p>
            <a:pPr eaLnBrk="1" hangingPunct="1">
              <a:spcBef>
                <a:spcPct val="0"/>
              </a:spcBef>
              <a:buFontTx/>
              <a:buNone/>
            </a:pPr>
            <a:endParaRPr lang="en-US" altLang="ja-JP" sz="2000" dirty="0">
              <a:solidFill>
                <a:srgbClr val="4D4D4D"/>
              </a:solidFill>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2000" dirty="0">
                <a:solidFill>
                  <a:srgbClr val="4D4D4D"/>
                </a:solidFill>
                <a:latin typeface="Meiryo UI" panose="020B0604030504040204" pitchFamily="50" charset="-128"/>
                <a:ea typeface="Meiryo UI" panose="020B0604030504040204" pitchFamily="50" charset="-128"/>
              </a:rPr>
              <a:t>慶応義塾大学経済学部卒、米ペンシルバニア大ウォートン校</a:t>
            </a:r>
            <a:r>
              <a:rPr lang="en-US" altLang="ja-JP" sz="2000" dirty="0">
                <a:solidFill>
                  <a:srgbClr val="4D4D4D"/>
                </a:solidFill>
                <a:latin typeface="Meiryo UI" panose="020B0604030504040204" pitchFamily="50" charset="-128"/>
                <a:ea typeface="Meiryo UI" panose="020B0604030504040204" pitchFamily="50" charset="-128"/>
              </a:rPr>
              <a:t>MBA</a:t>
            </a:r>
            <a:r>
              <a:rPr lang="ja-JP" altLang="en-US" sz="2000" dirty="0">
                <a:solidFill>
                  <a:srgbClr val="4D4D4D"/>
                </a:solidFill>
                <a:latin typeface="Meiryo UI" panose="020B0604030504040204" pitchFamily="50" charset="-128"/>
                <a:ea typeface="Meiryo UI" panose="020B0604030504040204" pitchFamily="50" charset="-128"/>
              </a:rPr>
              <a:t>、ジョンズ・ホプキンス大国際関係論修士。人と組織の関係や女性活躍に関心を寄せ続けている。</a:t>
            </a:r>
            <a:endParaRPr lang="en-US" altLang="ja-JP" sz="2000" dirty="0">
              <a:solidFill>
                <a:srgbClr val="4D4D4D"/>
              </a:solidFill>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2000" dirty="0">
                <a:solidFill>
                  <a:srgbClr val="4D4D4D"/>
                </a:solidFill>
                <a:latin typeface="Meiryo UI" panose="020B0604030504040204" pitchFamily="50" charset="-128"/>
                <a:ea typeface="Meiryo UI" panose="020B0604030504040204" pitchFamily="50" charset="-128"/>
              </a:rPr>
              <a:t>「</a:t>
            </a:r>
            <a:r>
              <a:rPr lang="en-US" altLang="ja-JP" sz="2000" dirty="0">
                <a:solidFill>
                  <a:srgbClr val="4D4D4D"/>
                </a:solidFill>
                <a:latin typeface="Meiryo UI" panose="020B0604030504040204" pitchFamily="50" charset="-128"/>
                <a:ea typeface="Meiryo UI" panose="020B0604030504040204" pitchFamily="50" charset="-128"/>
              </a:rPr>
              <a:t>ALLIANCE </a:t>
            </a:r>
            <a:r>
              <a:rPr lang="ja-JP" altLang="en-US" sz="2000" dirty="0">
                <a:solidFill>
                  <a:srgbClr val="4D4D4D"/>
                </a:solidFill>
                <a:latin typeface="Meiryo UI" panose="020B0604030504040204" pitchFamily="50" charset="-128"/>
                <a:ea typeface="Meiryo UI" panose="020B0604030504040204" pitchFamily="50" charset="-128"/>
              </a:rPr>
              <a:t>アライアンスー人と企業が信頼で結ばれる新しい雇用」（ダイヤモンド社）監訳。</a:t>
            </a:r>
            <a:endParaRPr lang="ja-JP" altLang="ja-JP" sz="1600" dirty="0">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B756BFA0-FAD4-42A0-BF31-9B8EDD391B6B}"/>
              </a:ext>
            </a:extLst>
          </p:cNvPr>
          <p:cNvSpPr>
            <a:spLocks noGrp="1"/>
          </p:cNvSpPr>
          <p:nvPr>
            <p:ph type="sldNum" sz="quarter" idx="12"/>
          </p:nvPr>
        </p:nvSpPr>
        <p:spPr/>
        <p:txBody>
          <a:bodyPr/>
          <a:lstStyle/>
          <a:p>
            <a:pPr>
              <a:defRPr/>
            </a:pPr>
            <a:fld id="{2A8FF304-9CD3-4317-BA40-93CA40F7FA4D}" type="slidenum">
              <a:rPr lang="ja-JP" altLang="en-US" smtClean="0"/>
              <a:pPr>
                <a:defRPr/>
              </a:pPr>
              <a:t>5</a:t>
            </a:fld>
            <a:endParaRPr lang="ja-JP" altLang="en-US"/>
          </a:p>
        </p:txBody>
      </p:sp>
    </p:spTree>
    <p:extLst>
      <p:ext uri="{BB962C8B-B14F-4D97-AF65-F5344CB8AC3E}">
        <p14:creationId xmlns:p14="http://schemas.microsoft.com/office/powerpoint/2010/main" val="3013664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E10045-0E67-4782-9456-4237FA7F6C6C}"/>
              </a:ext>
            </a:extLst>
          </p:cNvPr>
          <p:cNvSpPr>
            <a:spLocks noGrp="1"/>
          </p:cNvSpPr>
          <p:nvPr>
            <p:ph type="title"/>
          </p:nvPr>
        </p:nvSpPr>
        <p:spPr>
          <a:xfrm>
            <a:off x="457200" y="543595"/>
            <a:ext cx="8229600" cy="634082"/>
          </a:xfrm>
        </p:spPr>
        <p:txBody>
          <a:bodyPr/>
          <a:lstStyle/>
          <a:p>
            <a:r>
              <a:rPr kumimoji="1" lang="ja-JP" altLang="en-US" sz="3600" dirty="0">
                <a:solidFill>
                  <a:srgbClr val="4D4D4D"/>
                </a:solidFill>
                <a:latin typeface="Yu Gothic UI" panose="020B0500000000000000" pitchFamily="50" charset="-128"/>
                <a:ea typeface="Yu Gothic UI" panose="020B0500000000000000" pitchFamily="50" charset="-128"/>
              </a:rPr>
              <a:t>「監訳者はじめに」から</a:t>
            </a:r>
          </a:p>
        </p:txBody>
      </p:sp>
      <p:sp>
        <p:nvSpPr>
          <p:cNvPr id="3" name="コンテンツ プレースホルダー 2">
            <a:extLst>
              <a:ext uri="{FF2B5EF4-FFF2-40B4-BE49-F238E27FC236}">
                <a16:creationId xmlns:a16="http://schemas.microsoft.com/office/drawing/2014/main" id="{56B57BA4-D453-42B8-9EDF-75D6AD11672A}"/>
              </a:ext>
            </a:extLst>
          </p:cNvPr>
          <p:cNvSpPr>
            <a:spLocks noGrp="1"/>
          </p:cNvSpPr>
          <p:nvPr>
            <p:ph idx="1"/>
          </p:nvPr>
        </p:nvSpPr>
        <p:spPr>
          <a:xfrm>
            <a:off x="550987" y="1534766"/>
            <a:ext cx="8064896" cy="4464495"/>
          </a:xfrm>
          <a:ln w="25400" cmpd="dbl">
            <a:solidFill>
              <a:srgbClr val="4D4D4D"/>
            </a:solidFill>
          </a:ln>
        </p:spPr>
        <p:txBody>
          <a:bodyPr/>
          <a:lstStyle/>
          <a:p>
            <a:pPr marL="0" indent="0">
              <a:buNone/>
            </a:pPr>
            <a:endParaRPr lang="en-US" altLang="ja-JP" sz="2800" dirty="0">
              <a:solidFill>
                <a:srgbClr val="4D4D4D"/>
              </a:solidFill>
              <a:latin typeface="Yu Gothic UI" panose="020B0500000000000000" pitchFamily="50" charset="-128"/>
              <a:ea typeface="Yu Gothic UI" panose="020B0500000000000000" pitchFamily="50" charset="-128"/>
            </a:endParaRPr>
          </a:p>
          <a:p>
            <a:pPr marL="0" indent="0">
              <a:buNone/>
            </a:pPr>
            <a:r>
              <a:rPr lang="ja-JP" altLang="en-US" sz="2800" dirty="0">
                <a:solidFill>
                  <a:srgbClr val="4D4D4D"/>
                </a:solidFill>
                <a:latin typeface="Yu Gothic UI" panose="020B0500000000000000" pitchFamily="50" charset="-128"/>
                <a:ea typeface="Yu Gothic UI" panose="020B0500000000000000" pitchFamily="50" charset="-128"/>
              </a:rPr>
              <a:t>私たちはじっくり話を聞いてもらった経験が少ない</a:t>
            </a:r>
            <a:endParaRPr lang="en-US" altLang="ja-JP" sz="2800" dirty="0">
              <a:solidFill>
                <a:srgbClr val="4D4D4D"/>
              </a:solidFill>
              <a:latin typeface="Yu Gothic UI" panose="020B0500000000000000" pitchFamily="50" charset="-128"/>
              <a:ea typeface="Yu Gothic UI" panose="020B0500000000000000" pitchFamily="50" charset="-128"/>
            </a:endParaRPr>
          </a:p>
          <a:p>
            <a:pPr marL="0" indent="0">
              <a:buNone/>
            </a:pPr>
            <a:r>
              <a:rPr kumimoji="1" lang="ja-JP" altLang="en-US" sz="2800" dirty="0">
                <a:solidFill>
                  <a:srgbClr val="4D4D4D"/>
                </a:solidFill>
                <a:latin typeface="Yu Gothic UI" panose="020B0500000000000000" pitchFamily="50" charset="-128"/>
                <a:ea typeface="Yu Gothic UI" panose="020B0500000000000000" pitchFamily="50" charset="-128"/>
              </a:rPr>
              <a:t>聞くことと聞いてもらうことを通じて、自分の考えや感情が　言葉になり、自己理解が深まる</a:t>
            </a:r>
            <a:endParaRPr kumimoji="1" lang="en-US" altLang="ja-JP" sz="2800" dirty="0">
              <a:solidFill>
                <a:srgbClr val="4D4D4D"/>
              </a:solidFill>
              <a:latin typeface="Yu Gothic UI" panose="020B0500000000000000" pitchFamily="50" charset="-128"/>
              <a:ea typeface="Yu Gothic UI" panose="020B0500000000000000" pitchFamily="50" charset="-128"/>
            </a:endParaRPr>
          </a:p>
          <a:p>
            <a:pPr marL="0" indent="0">
              <a:buNone/>
            </a:pPr>
            <a:endParaRPr lang="en-US" altLang="ja-JP" sz="2800" dirty="0">
              <a:solidFill>
                <a:srgbClr val="4D4D4D"/>
              </a:solidFill>
              <a:latin typeface="Yu Gothic UI" panose="020B0500000000000000" pitchFamily="50" charset="-128"/>
              <a:ea typeface="Yu Gothic UI" panose="020B0500000000000000" pitchFamily="50" charset="-128"/>
            </a:endParaRPr>
          </a:p>
          <a:p>
            <a:pPr marL="0" indent="0">
              <a:buNone/>
            </a:pPr>
            <a:r>
              <a:rPr kumimoji="1" lang="en-US" altLang="ja-JP" sz="2800" dirty="0">
                <a:solidFill>
                  <a:srgbClr val="4D4D4D"/>
                </a:solidFill>
                <a:latin typeface="Yu Gothic UI" panose="020B0500000000000000" pitchFamily="50" charset="-128"/>
                <a:ea typeface="Yu Gothic UI" panose="020B0500000000000000" pitchFamily="50" charset="-128"/>
              </a:rPr>
              <a:t>LISTEN</a:t>
            </a:r>
            <a:r>
              <a:rPr kumimoji="1" lang="ja-JP" altLang="en-US" sz="2800" dirty="0">
                <a:solidFill>
                  <a:srgbClr val="4D4D4D"/>
                </a:solidFill>
                <a:latin typeface="Yu Gothic UI" panose="020B0500000000000000" pitchFamily="50" charset="-128"/>
                <a:ea typeface="Yu Gothic UI" panose="020B0500000000000000" pitchFamily="50" charset="-128"/>
              </a:rPr>
              <a:t>⇒能動的に「耳を傾ける」</a:t>
            </a:r>
            <a:endParaRPr kumimoji="1" lang="en-US" altLang="ja-JP" sz="2800" dirty="0">
              <a:solidFill>
                <a:srgbClr val="4D4D4D"/>
              </a:solidFill>
              <a:latin typeface="Yu Gothic UI" panose="020B0500000000000000" pitchFamily="50" charset="-128"/>
              <a:ea typeface="Yu Gothic UI" panose="020B0500000000000000" pitchFamily="50" charset="-128"/>
            </a:endParaRPr>
          </a:p>
          <a:p>
            <a:pPr marL="0" indent="0">
              <a:buNone/>
            </a:pPr>
            <a:r>
              <a:rPr lang="ja-JP" altLang="en-US" sz="2800" dirty="0">
                <a:solidFill>
                  <a:srgbClr val="4D4D4D"/>
                </a:solidFill>
                <a:latin typeface="Yu Gothic UI" panose="020B0500000000000000" pitchFamily="50" charset="-128"/>
                <a:ea typeface="Yu Gothic UI" panose="020B0500000000000000" pitchFamily="50" charset="-128"/>
              </a:rPr>
              <a:t>耳の傾け方を特に意識して記述している箇所では</a:t>
            </a:r>
            <a:endParaRPr lang="en-US" altLang="ja-JP" sz="2800" dirty="0">
              <a:solidFill>
                <a:srgbClr val="4D4D4D"/>
              </a:solidFill>
              <a:latin typeface="Yu Gothic UI" panose="020B0500000000000000" pitchFamily="50" charset="-128"/>
              <a:ea typeface="Yu Gothic UI" panose="020B0500000000000000" pitchFamily="50" charset="-128"/>
            </a:endParaRPr>
          </a:p>
          <a:p>
            <a:pPr marL="0" indent="0">
              <a:buNone/>
            </a:pPr>
            <a:r>
              <a:rPr lang="ja-JP" altLang="en-US" sz="2800" dirty="0">
                <a:solidFill>
                  <a:srgbClr val="4D4D4D"/>
                </a:solidFill>
                <a:latin typeface="Yu Gothic UI" panose="020B0500000000000000" pitchFamily="50" charset="-128"/>
                <a:ea typeface="Yu Gothic UI" panose="020B0500000000000000" pitchFamily="50" charset="-128"/>
              </a:rPr>
              <a:t>「聴く」の字を当てた</a:t>
            </a:r>
            <a:endParaRPr kumimoji="1" lang="ja-JP" altLang="en-US" sz="2800" dirty="0">
              <a:solidFill>
                <a:srgbClr val="4D4D4D"/>
              </a:solidFill>
              <a:latin typeface="Yu Gothic UI" panose="020B0500000000000000" pitchFamily="50" charset="-128"/>
              <a:ea typeface="Yu Gothic UI" panose="020B0500000000000000" pitchFamily="50" charset="-128"/>
            </a:endParaRPr>
          </a:p>
        </p:txBody>
      </p:sp>
      <p:sp>
        <p:nvSpPr>
          <p:cNvPr id="5" name="スライド番号プレースホルダー 4">
            <a:extLst>
              <a:ext uri="{FF2B5EF4-FFF2-40B4-BE49-F238E27FC236}">
                <a16:creationId xmlns:a16="http://schemas.microsoft.com/office/drawing/2014/main" id="{D22177FA-0EF1-43E6-ADEE-2DBA680181ED}"/>
              </a:ext>
            </a:extLst>
          </p:cNvPr>
          <p:cNvSpPr>
            <a:spLocks noGrp="1"/>
          </p:cNvSpPr>
          <p:nvPr>
            <p:ph type="sldNum" sz="quarter" idx="12"/>
          </p:nvPr>
        </p:nvSpPr>
        <p:spPr/>
        <p:txBody>
          <a:bodyPr/>
          <a:lstStyle/>
          <a:p>
            <a:pPr>
              <a:defRPr/>
            </a:pPr>
            <a:fld id="{2A8FF304-9CD3-4317-BA40-93CA40F7FA4D}" type="slidenum">
              <a:rPr lang="ja-JP" altLang="en-US" smtClean="0"/>
              <a:pPr>
                <a:defRPr/>
              </a:pPr>
              <a:t>6</a:t>
            </a:fld>
            <a:endParaRPr lang="ja-JP" altLang="en-US"/>
          </a:p>
        </p:txBody>
      </p:sp>
    </p:spTree>
    <p:extLst>
      <p:ext uri="{BB962C8B-B14F-4D97-AF65-F5344CB8AC3E}">
        <p14:creationId xmlns:p14="http://schemas.microsoft.com/office/powerpoint/2010/main" val="142740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5EBF89-2C11-49C8-AEF1-7E0E4A159D92}"/>
              </a:ext>
            </a:extLst>
          </p:cNvPr>
          <p:cNvSpPr>
            <a:spLocks noGrp="1"/>
          </p:cNvSpPr>
          <p:nvPr>
            <p:ph type="title"/>
          </p:nvPr>
        </p:nvSpPr>
        <p:spPr>
          <a:xfrm>
            <a:off x="611560" y="2924944"/>
            <a:ext cx="8229600" cy="778098"/>
          </a:xfrm>
        </p:spPr>
        <p:txBody>
          <a:bodyPr/>
          <a:lstStyle/>
          <a:p>
            <a:r>
              <a:rPr kumimoji="1" lang="ja-JP" altLang="en-US" sz="3200" dirty="0">
                <a:solidFill>
                  <a:srgbClr val="4D4D4D"/>
                </a:solidFill>
                <a:latin typeface="Meiryo UI" panose="020B0604030504040204" pitchFamily="50" charset="-128"/>
                <a:ea typeface="Meiryo UI" panose="020B0604030504040204" pitchFamily="50" charset="-128"/>
              </a:rPr>
              <a:t>内容に入る前に</a:t>
            </a:r>
          </a:p>
        </p:txBody>
      </p:sp>
      <p:sp>
        <p:nvSpPr>
          <p:cNvPr id="5" name="スライド番号プレースホルダー 4">
            <a:extLst>
              <a:ext uri="{FF2B5EF4-FFF2-40B4-BE49-F238E27FC236}">
                <a16:creationId xmlns:a16="http://schemas.microsoft.com/office/drawing/2014/main" id="{A344C31E-07C9-4809-9A78-5F1830406EBD}"/>
              </a:ext>
            </a:extLst>
          </p:cNvPr>
          <p:cNvSpPr>
            <a:spLocks noGrp="1"/>
          </p:cNvSpPr>
          <p:nvPr>
            <p:ph type="sldNum" sz="quarter" idx="12"/>
          </p:nvPr>
        </p:nvSpPr>
        <p:spPr/>
        <p:txBody>
          <a:bodyPr/>
          <a:lstStyle/>
          <a:p>
            <a:pPr>
              <a:defRPr/>
            </a:pPr>
            <a:fld id="{2A8FF304-9CD3-4317-BA40-93CA40F7FA4D}" type="slidenum">
              <a:rPr lang="ja-JP" altLang="en-US" smtClean="0"/>
              <a:pPr>
                <a:defRPr/>
              </a:pPr>
              <a:t>7</a:t>
            </a:fld>
            <a:endParaRPr lang="ja-JP" altLang="en-US"/>
          </a:p>
        </p:txBody>
      </p:sp>
    </p:spTree>
    <p:extLst>
      <p:ext uri="{BB962C8B-B14F-4D97-AF65-F5344CB8AC3E}">
        <p14:creationId xmlns:p14="http://schemas.microsoft.com/office/powerpoint/2010/main" val="4178504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5EBF89-2C11-49C8-AEF1-7E0E4A159D92}"/>
              </a:ext>
            </a:extLst>
          </p:cNvPr>
          <p:cNvSpPr>
            <a:spLocks noGrp="1"/>
          </p:cNvSpPr>
          <p:nvPr>
            <p:ph type="title"/>
          </p:nvPr>
        </p:nvSpPr>
        <p:spPr>
          <a:xfrm>
            <a:off x="457200" y="274638"/>
            <a:ext cx="8229600" cy="778098"/>
          </a:xfrm>
        </p:spPr>
        <p:txBody>
          <a:bodyPr/>
          <a:lstStyle/>
          <a:p>
            <a:r>
              <a:rPr kumimoji="1" lang="ja-JP" altLang="en-US" sz="3200" dirty="0">
                <a:solidFill>
                  <a:srgbClr val="4D4D4D"/>
                </a:solidFill>
                <a:latin typeface="Meiryo UI" panose="020B0604030504040204" pitchFamily="50" charset="-128"/>
                <a:ea typeface="Meiryo UI" panose="020B0604030504040204" pitchFamily="50" charset="-128"/>
              </a:rPr>
              <a:t>実践してみた（空欄は最後に！）</a:t>
            </a:r>
          </a:p>
        </p:txBody>
      </p:sp>
      <p:sp>
        <p:nvSpPr>
          <p:cNvPr id="3" name="コンテンツ プレースホルダー 2">
            <a:extLst>
              <a:ext uri="{FF2B5EF4-FFF2-40B4-BE49-F238E27FC236}">
                <a16:creationId xmlns:a16="http://schemas.microsoft.com/office/drawing/2014/main" id="{B2E009B1-DBE5-437A-9161-64A278EED187}"/>
              </a:ext>
            </a:extLst>
          </p:cNvPr>
          <p:cNvSpPr>
            <a:spLocks noGrp="1"/>
          </p:cNvSpPr>
          <p:nvPr>
            <p:ph idx="1"/>
          </p:nvPr>
        </p:nvSpPr>
        <p:spPr>
          <a:xfrm>
            <a:off x="457200" y="1052736"/>
            <a:ext cx="8507288" cy="5073427"/>
          </a:xfrm>
        </p:spPr>
        <p:txBody>
          <a:bodyPr/>
          <a:lstStyle/>
          <a:p>
            <a:pPr marL="0" indent="0">
              <a:buNone/>
            </a:pPr>
            <a:r>
              <a:rPr kumimoji="1" lang="en-US" altLang="ja-JP" sz="1800" dirty="0">
                <a:solidFill>
                  <a:schemeClr val="bg1"/>
                </a:solidFill>
                <a:latin typeface="Meiryo UI" panose="020B0604030504040204" pitchFamily="50" charset="-128"/>
                <a:ea typeface="Meiryo UI" panose="020B0604030504040204" pitchFamily="50" charset="-128"/>
              </a:rPr>
              <a:t>【</a:t>
            </a:r>
            <a:r>
              <a:rPr kumimoji="1" lang="ja-JP" altLang="en-US" sz="1800" dirty="0">
                <a:solidFill>
                  <a:schemeClr val="bg1"/>
                </a:solidFill>
                <a:latin typeface="Meiryo UI" panose="020B0604030504040204" pitchFamily="50" charset="-128"/>
                <a:ea typeface="Meiryo UI" panose="020B0604030504040204" pitchFamily="50" charset="-128"/>
              </a:rPr>
              <a:t>対象</a:t>
            </a:r>
            <a:r>
              <a:rPr kumimoji="1" lang="en-US" altLang="ja-JP" sz="1800" dirty="0">
                <a:solidFill>
                  <a:schemeClr val="bg1"/>
                </a:solidFill>
                <a:latin typeface="Meiryo UI" panose="020B0604030504040204" pitchFamily="50" charset="-128"/>
                <a:ea typeface="Meiryo UI" panose="020B0604030504040204" pitchFamily="50" charset="-128"/>
              </a:rPr>
              <a:t>】</a:t>
            </a:r>
            <a:r>
              <a:rPr kumimoji="1" lang="ja-JP" altLang="en-US" sz="1800" dirty="0">
                <a:solidFill>
                  <a:schemeClr val="bg1"/>
                </a:solidFill>
                <a:latin typeface="Meiryo UI" panose="020B0604030504040204" pitchFamily="50" charset="-128"/>
                <a:ea typeface="Meiryo UI" panose="020B0604030504040204" pitchFamily="50" charset="-128"/>
              </a:rPr>
              <a:t>　娘（一人暮らし＠関西）</a:t>
            </a:r>
            <a:endParaRPr kumimoji="1" lang="en-US" altLang="ja-JP" sz="1800" dirty="0">
              <a:solidFill>
                <a:schemeClr val="bg1"/>
              </a:solidFill>
              <a:latin typeface="Meiryo UI" panose="020B0604030504040204" pitchFamily="50" charset="-128"/>
              <a:ea typeface="Meiryo UI" panose="020B0604030504040204" pitchFamily="50" charset="-128"/>
            </a:endParaRPr>
          </a:p>
          <a:p>
            <a:pPr marL="0" indent="0">
              <a:buNone/>
            </a:pPr>
            <a:r>
              <a:rPr lang="en-US" altLang="ja-JP" sz="1800" dirty="0">
                <a:solidFill>
                  <a:schemeClr val="bg1"/>
                </a:solidFill>
                <a:latin typeface="Meiryo UI" panose="020B0604030504040204" pitchFamily="50" charset="-128"/>
                <a:ea typeface="Meiryo UI" panose="020B0604030504040204" pitchFamily="50" charset="-128"/>
              </a:rPr>
              <a:t>【</a:t>
            </a:r>
            <a:r>
              <a:rPr lang="ja-JP" altLang="en-US" sz="1800" dirty="0">
                <a:solidFill>
                  <a:schemeClr val="bg1"/>
                </a:solidFill>
                <a:latin typeface="Meiryo UI" panose="020B0604030504040204" pitchFamily="50" charset="-128"/>
                <a:ea typeface="Meiryo UI" panose="020B0604030504040204" pitchFamily="50" charset="-128"/>
              </a:rPr>
              <a:t>方法</a:t>
            </a:r>
            <a:r>
              <a:rPr lang="en-US" altLang="ja-JP" sz="1800" dirty="0">
                <a:solidFill>
                  <a:schemeClr val="bg1"/>
                </a:solidFill>
                <a:latin typeface="Meiryo UI" panose="020B0604030504040204" pitchFamily="50" charset="-128"/>
                <a:ea typeface="Meiryo UI" panose="020B0604030504040204" pitchFamily="50" charset="-128"/>
              </a:rPr>
              <a:t>】</a:t>
            </a:r>
            <a:r>
              <a:rPr lang="ja-JP" altLang="en-US" sz="1800" dirty="0">
                <a:solidFill>
                  <a:schemeClr val="bg1"/>
                </a:solidFill>
                <a:latin typeface="Meiryo UI" panose="020B0604030504040204" pitchFamily="50" charset="-128"/>
                <a:ea typeface="Meiryo UI" panose="020B0604030504040204" pitchFamily="50" charset="-128"/>
              </a:rPr>
              <a:t>　</a:t>
            </a:r>
            <a:r>
              <a:rPr kumimoji="1" lang="en-US" altLang="ja-JP" sz="1800" dirty="0">
                <a:solidFill>
                  <a:schemeClr val="bg1"/>
                </a:solidFill>
                <a:latin typeface="Meiryo UI" panose="020B0604030504040204" pitchFamily="50" charset="-128"/>
                <a:ea typeface="Meiryo UI" panose="020B0604030504040204" pitchFamily="50" charset="-128"/>
              </a:rPr>
              <a:t>LINE</a:t>
            </a:r>
            <a:r>
              <a:rPr kumimoji="1" lang="ja-JP" altLang="en-US" sz="1800" dirty="0">
                <a:solidFill>
                  <a:schemeClr val="bg1"/>
                </a:solidFill>
                <a:latin typeface="Meiryo UI" panose="020B0604030504040204" pitchFamily="50" charset="-128"/>
                <a:ea typeface="Meiryo UI" panose="020B0604030504040204" pitchFamily="50" charset="-128"/>
              </a:rPr>
              <a:t>会話（音声のみ）</a:t>
            </a:r>
            <a:endParaRPr kumimoji="1" lang="en-US" altLang="ja-JP" sz="1800" dirty="0">
              <a:solidFill>
                <a:schemeClr val="bg1"/>
              </a:solidFill>
              <a:latin typeface="Meiryo UI" panose="020B0604030504040204" pitchFamily="50" charset="-128"/>
              <a:ea typeface="Meiryo UI" panose="020B0604030504040204" pitchFamily="50" charset="-128"/>
            </a:endParaRPr>
          </a:p>
          <a:p>
            <a:pPr marL="0" indent="0">
              <a:buNone/>
            </a:pPr>
            <a:r>
              <a:rPr lang="en-US" altLang="ja-JP" sz="1800" dirty="0">
                <a:solidFill>
                  <a:schemeClr val="bg1"/>
                </a:solidFill>
                <a:latin typeface="Meiryo UI" panose="020B0604030504040204" pitchFamily="50" charset="-128"/>
                <a:ea typeface="Meiryo UI" panose="020B0604030504040204" pitchFamily="50" charset="-128"/>
              </a:rPr>
              <a:t>【</a:t>
            </a:r>
            <a:r>
              <a:rPr lang="ja-JP" altLang="en-US" sz="1800" dirty="0">
                <a:solidFill>
                  <a:schemeClr val="bg1"/>
                </a:solidFill>
                <a:latin typeface="Meiryo UI" panose="020B0604030504040204" pitchFamily="50" charset="-128"/>
                <a:ea typeface="Meiryo UI" panose="020B0604030504040204" pitchFamily="50" charset="-128"/>
              </a:rPr>
              <a:t>内容</a:t>
            </a:r>
            <a:r>
              <a:rPr lang="en-US" altLang="ja-JP" sz="1800" dirty="0">
                <a:solidFill>
                  <a:schemeClr val="bg1"/>
                </a:solidFill>
                <a:latin typeface="Meiryo UI" panose="020B0604030504040204" pitchFamily="50" charset="-128"/>
                <a:ea typeface="Meiryo UI" panose="020B0604030504040204" pitchFamily="50" charset="-128"/>
              </a:rPr>
              <a:t>】</a:t>
            </a:r>
            <a:r>
              <a:rPr lang="ja-JP" altLang="en-US" sz="1800" dirty="0">
                <a:solidFill>
                  <a:schemeClr val="bg1"/>
                </a:solidFill>
                <a:latin typeface="Meiryo UI" panose="020B0604030504040204" pitchFamily="50" charset="-128"/>
                <a:ea typeface="Meiryo UI" panose="020B0604030504040204" pitchFamily="50" charset="-128"/>
              </a:rPr>
              <a:t>　</a:t>
            </a:r>
            <a:r>
              <a:rPr lang="ja-JP" altLang="en-US" sz="1800" dirty="0">
                <a:solidFill>
                  <a:srgbClr val="C72F05"/>
                </a:solidFill>
                <a:latin typeface="Meiryo UI" panose="020B0604030504040204" pitchFamily="50" charset="-128"/>
                <a:ea typeface="Meiryo UI" panose="020B0604030504040204" pitchFamily="50" charset="-128"/>
              </a:rPr>
              <a:t>就活の相談をしてこなくなった娘</a:t>
            </a:r>
            <a:endParaRPr lang="en-US" altLang="ja-JP" sz="1800" dirty="0">
              <a:solidFill>
                <a:srgbClr val="C72F05"/>
              </a:solidFill>
              <a:latin typeface="Meiryo UI" panose="020B0604030504040204" pitchFamily="50" charset="-128"/>
              <a:ea typeface="Meiryo UI" panose="020B0604030504040204" pitchFamily="50" charset="-128"/>
            </a:endParaRPr>
          </a:p>
          <a:p>
            <a:pPr marL="0" indent="0">
              <a:buNone/>
            </a:pPr>
            <a:r>
              <a:rPr kumimoji="1" lang="en-US" altLang="ja-JP" sz="1800" dirty="0">
                <a:solidFill>
                  <a:srgbClr val="4D4D4D"/>
                </a:solidFill>
                <a:latin typeface="Meiryo UI" panose="020B0604030504040204" pitchFamily="50" charset="-128"/>
                <a:ea typeface="Meiryo UI" panose="020B0604030504040204" pitchFamily="50" charset="-128"/>
              </a:rPr>
              <a:t>【</a:t>
            </a:r>
            <a:r>
              <a:rPr kumimoji="1" lang="ja-JP" altLang="en-US" sz="1800" dirty="0">
                <a:solidFill>
                  <a:srgbClr val="4D4D4D"/>
                </a:solidFill>
                <a:latin typeface="Meiryo UI" panose="020B0604030504040204" pitchFamily="50" charset="-128"/>
                <a:ea typeface="Meiryo UI" panose="020B0604030504040204" pitchFamily="50" charset="-128"/>
              </a:rPr>
              <a:t>経緯</a:t>
            </a:r>
            <a:r>
              <a:rPr lang="en-US" altLang="ja-JP" sz="1800" dirty="0">
                <a:solidFill>
                  <a:srgbClr val="4D4D4D"/>
                </a:solidFill>
                <a:latin typeface="Meiryo UI" panose="020B0604030504040204" pitchFamily="50" charset="-128"/>
                <a:ea typeface="Meiryo UI" panose="020B0604030504040204" pitchFamily="50" charset="-128"/>
              </a:rPr>
              <a:t>】</a:t>
            </a:r>
            <a:r>
              <a:rPr lang="ja-JP" altLang="en-US" sz="1800" dirty="0">
                <a:solidFill>
                  <a:srgbClr val="4D4D4D"/>
                </a:solidFill>
                <a:latin typeface="Meiryo UI" panose="020B0604030504040204" pitchFamily="50" charset="-128"/>
                <a:ea typeface="Meiryo UI" panose="020B0604030504040204" pitchFamily="50" charset="-128"/>
              </a:rPr>
              <a:t>　</a:t>
            </a:r>
            <a:endParaRPr lang="en-US" altLang="ja-JP" sz="1800" dirty="0">
              <a:solidFill>
                <a:srgbClr val="4D4D4D"/>
              </a:solidFill>
              <a:latin typeface="Meiryo UI" panose="020B0604030504040204" pitchFamily="50" charset="-128"/>
              <a:ea typeface="Meiryo UI" panose="020B0604030504040204" pitchFamily="50" charset="-128"/>
            </a:endParaRPr>
          </a:p>
          <a:p>
            <a:pPr>
              <a:buFont typeface="Wingdings" panose="05000000000000000000" pitchFamily="2" charset="2"/>
              <a:buChar char="ü"/>
            </a:pPr>
            <a:r>
              <a:rPr lang="ja-JP" altLang="en-US" sz="1800" dirty="0">
                <a:solidFill>
                  <a:srgbClr val="4D4D4D"/>
                </a:solidFill>
                <a:latin typeface="Meiryo UI" panose="020B0604030504040204" pitchFamily="50" charset="-128"/>
                <a:ea typeface="Meiryo UI" panose="020B0604030504040204" pitchFamily="50" charset="-128"/>
              </a:rPr>
              <a:t>ニッチな業種のみに絞って就職活動する娘に、もっと広い視野で就活してほしい（私）</a:t>
            </a:r>
            <a:endParaRPr lang="en-US" altLang="ja-JP" sz="1800" dirty="0">
              <a:solidFill>
                <a:srgbClr val="4D4D4D"/>
              </a:solidFill>
              <a:latin typeface="Meiryo UI" panose="020B0604030504040204" pitchFamily="50" charset="-128"/>
              <a:ea typeface="Meiryo UI" panose="020B0604030504040204" pitchFamily="50" charset="-128"/>
            </a:endParaRPr>
          </a:p>
          <a:p>
            <a:pPr>
              <a:buFont typeface="Wingdings" panose="05000000000000000000" pitchFamily="2" charset="2"/>
              <a:buChar char="ü"/>
            </a:pPr>
            <a:r>
              <a:rPr kumimoji="1" lang="ja-JP" altLang="en-US" sz="1800" dirty="0">
                <a:solidFill>
                  <a:srgbClr val="4D4D4D"/>
                </a:solidFill>
                <a:latin typeface="Meiryo UI" panose="020B0604030504040204" pitchFamily="50" charset="-128"/>
                <a:ea typeface="Meiryo UI" panose="020B0604030504040204" pitchFamily="50" charset="-128"/>
              </a:rPr>
              <a:t>（なぜそう思うのか）内定もらえず就職難民になり、困るのではないか</a:t>
            </a:r>
            <a:endParaRPr kumimoji="1" lang="en-US" altLang="ja-JP" sz="1800" dirty="0">
              <a:solidFill>
                <a:srgbClr val="4D4D4D"/>
              </a:solidFill>
              <a:latin typeface="Meiryo UI" panose="020B0604030504040204" pitchFamily="50" charset="-128"/>
              <a:ea typeface="Meiryo UI" panose="020B0604030504040204" pitchFamily="50" charset="-128"/>
            </a:endParaRPr>
          </a:p>
          <a:p>
            <a:pPr>
              <a:buFont typeface="Wingdings" panose="05000000000000000000" pitchFamily="2" charset="2"/>
              <a:buChar char="ü"/>
            </a:pPr>
            <a:r>
              <a:rPr lang="ja-JP" altLang="en-US" sz="1800" dirty="0">
                <a:solidFill>
                  <a:schemeClr val="bg1"/>
                </a:solidFill>
                <a:latin typeface="Meiryo UI" panose="020B0604030504040204" pitchFamily="50" charset="-128"/>
                <a:ea typeface="Meiryo UI" panose="020B0604030504040204" pitchFamily="50" charset="-128"/>
              </a:rPr>
              <a:t>これまで、ついつい「アドバイス」「助言」を（上から目線で）してしまいがちだった</a:t>
            </a:r>
            <a:endParaRPr lang="en-US" altLang="ja-JP" sz="1800" dirty="0">
              <a:solidFill>
                <a:schemeClr val="bg1"/>
              </a:solidFill>
              <a:latin typeface="Meiryo UI" panose="020B0604030504040204" pitchFamily="50" charset="-128"/>
              <a:ea typeface="Meiryo UI" panose="020B0604030504040204" pitchFamily="50" charset="-128"/>
            </a:endParaRPr>
          </a:p>
          <a:p>
            <a:pPr>
              <a:buFont typeface="Wingdings" panose="05000000000000000000" pitchFamily="2" charset="2"/>
              <a:buChar char="ü"/>
            </a:pPr>
            <a:r>
              <a:rPr lang="ja-JP" altLang="en-US" sz="1800" dirty="0">
                <a:solidFill>
                  <a:schemeClr val="bg1"/>
                </a:solidFill>
                <a:latin typeface="Meiryo UI" panose="020B0604030504040204" pitchFamily="50" charset="-128"/>
                <a:ea typeface="Meiryo UI" panose="020B0604030504040204" pitchFamily="50" charset="-128"/>
              </a:rPr>
              <a:t>相手に考えるスキを与えずに次から次へと助言した結果、ついに相談されなくなる</a:t>
            </a:r>
            <a:endParaRPr lang="en-US" altLang="ja-JP" sz="1800" dirty="0">
              <a:solidFill>
                <a:schemeClr val="bg1"/>
              </a:solidFill>
              <a:latin typeface="Meiryo UI" panose="020B0604030504040204" pitchFamily="50" charset="-128"/>
              <a:ea typeface="Meiryo UI" panose="020B0604030504040204" pitchFamily="50" charset="-128"/>
            </a:endParaRPr>
          </a:p>
          <a:p>
            <a:pPr marL="0" indent="0">
              <a:buNone/>
            </a:pPr>
            <a:r>
              <a:rPr lang="en-US" altLang="ja-JP" sz="1800" dirty="0">
                <a:solidFill>
                  <a:srgbClr val="4D4D4D"/>
                </a:solidFill>
                <a:latin typeface="Meiryo UI" panose="020B0604030504040204" pitchFamily="50" charset="-128"/>
                <a:ea typeface="Meiryo UI" panose="020B0604030504040204" pitchFamily="50" charset="-128"/>
              </a:rPr>
              <a:t>【</a:t>
            </a:r>
            <a:r>
              <a:rPr lang="ja-JP" altLang="en-US" sz="1800" dirty="0">
                <a:solidFill>
                  <a:srgbClr val="4D4D4D"/>
                </a:solidFill>
                <a:latin typeface="Meiryo UI" panose="020B0604030504040204" pitchFamily="50" charset="-128"/>
                <a:ea typeface="Meiryo UI" panose="020B0604030504040204" pitchFamily="50" charset="-128"/>
              </a:rPr>
              <a:t>実践！</a:t>
            </a:r>
            <a:r>
              <a:rPr lang="en-US" altLang="ja-JP" sz="1800" dirty="0">
                <a:solidFill>
                  <a:srgbClr val="4D4D4D"/>
                </a:solidFill>
                <a:latin typeface="Meiryo UI" panose="020B0604030504040204" pitchFamily="50" charset="-128"/>
                <a:ea typeface="Meiryo UI" panose="020B0604030504040204" pitchFamily="50" charset="-128"/>
              </a:rPr>
              <a:t>LISTEN】</a:t>
            </a:r>
          </a:p>
          <a:p>
            <a:pPr>
              <a:buFont typeface="Wingdings" panose="05000000000000000000" pitchFamily="2" charset="2"/>
              <a:buChar char="ü"/>
            </a:pPr>
            <a:r>
              <a:rPr kumimoji="1" lang="ja-JP" altLang="en-US" sz="1800" dirty="0">
                <a:solidFill>
                  <a:schemeClr val="bg1"/>
                </a:solidFill>
                <a:latin typeface="Meiryo UI" panose="020B0604030504040204" pitchFamily="50" charset="-128"/>
                <a:ea typeface="Meiryo UI" panose="020B0604030504040204" pitchFamily="50" charset="-128"/>
              </a:rPr>
              <a:t>こちらからテーマを決めない、何気ない会話の中で就活に話が及ぶのを待つ</a:t>
            </a:r>
            <a:endParaRPr kumimoji="1" lang="en-US" altLang="ja-JP" sz="1800" dirty="0">
              <a:solidFill>
                <a:schemeClr val="bg1"/>
              </a:solidFill>
              <a:latin typeface="Meiryo UI" panose="020B0604030504040204" pitchFamily="50" charset="-128"/>
              <a:ea typeface="Meiryo UI" panose="020B0604030504040204" pitchFamily="50" charset="-128"/>
            </a:endParaRPr>
          </a:p>
          <a:p>
            <a:pPr>
              <a:buFont typeface="Wingdings" panose="05000000000000000000" pitchFamily="2" charset="2"/>
              <a:buChar char="ü"/>
            </a:pPr>
            <a:r>
              <a:rPr lang="ja-JP" altLang="en-US" sz="1800" dirty="0">
                <a:solidFill>
                  <a:schemeClr val="bg1"/>
                </a:solidFill>
                <a:latin typeface="Meiryo UI" panose="020B0604030504040204" pitchFamily="50" charset="-128"/>
                <a:ea typeface="Meiryo UI" panose="020B0604030504040204" pitchFamily="50" charset="-128"/>
              </a:rPr>
              <a:t>ひたすら集中して「聴く」、どうしてその業種なのか、何を大事にしているか、を想像する</a:t>
            </a:r>
            <a:endParaRPr lang="en-US" altLang="ja-JP" sz="1800" dirty="0">
              <a:solidFill>
                <a:schemeClr val="bg1"/>
              </a:solidFill>
              <a:latin typeface="Meiryo UI" panose="020B0604030504040204" pitchFamily="50" charset="-128"/>
              <a:ea typeface="Meiryo UI" panose="020B0604030504040204" pitchFamily="50" charset="-128"/>
            </a:endParaRPr>
          </a:p>
          <a:p>
            <a:pPr>
              <a:buFont typeface="Wingdings" panose="05000000000000000000" pitchFamily="2" charset="2"/>
              <a:buChar char="ü"/>
            </a:pPr>
            <a:r>
              <a:rPr kumimoji="1" lang="ja-JP" altLang="en-US" sz="1800" dirty="0">
                <a:solidFill>
                  <a:schemeClr val="bg1"/>
                </a:solidFill>
                <a:latin typeface="Meiryo UI" panose="020B0604030504040204" pitchFamily="50" charset="-128"/>
                <a:ea typeface="Meiryo UI" panose="020B0604030504040204" pitchFamily="50" charset="-128"/>
              </a:rPr>
              <a:t>アドバイスは絶対しないと決める（つい、アドバイスしそうになる）</a:t>
            </a:r>
            <a:endParaRPr kumimoji="1" lang="en-US" altLang="ja-JP" sz="1800" dirty="0">
              <a:solidFill>
                <a:schemeClr val="bg1"/>
              </a:solidFill>
              <a:latin typeface="Meiryo UI" panose="020B0604030504040204" pitchFamily="50" charset="-128"/>
              <a:ea typeface="Meiryo UI" panose="020B0604030504040204" pitchFamily="50" charset="-128"/>
            </a:endParaRPr>
          </a:p>
          <a:p>
            <a:pPr marL="0" indent="0">
              <a:buNone/>
            </a:pPr>
            <a:r>
              <a:rPr lang="en-US" altLang="ja-JP" sz="1800" dirty="0">
                <a:solidFill>
                  <a:srgbClr val="4D4D4D"/>
                </a:solidFill>
                <a:latin typeface="Meiryo UI" panose="020B0604030504040204" pitchFamily="50" charset="-128"/>
                <a:ea typeface="Meiryo UI" panose="020B0604030504040204" pitchFamily="50" charset="-128"/>
              </a:rPr>
              <a:t>【</a:t>
            </a:r>
            <a:r>
              <a:rPr lang="ja-JP" altLang="en-US" sz="1800" dirty="0">
                <a:solidFill>
                  <a:srgbClr val="4D4D4D"/>
                </a:solidFill>
                <a:latin typeface="Meiryo UI" panose="020B0604030504040204" pitchFamily="50" charset="-128"/>
                <a:ea typeface="Meiryo UI" panose="020B0604030504040204" pitchFamily="50" charset="-128"/>
              </a:rPr>
              <a:t>結果</a:t>
            </a:r>
            <a:r>
              <a:rPr lang="en-US" altLang="ja-JP" sz="1800" dirty="0">
                <a:solidFill>
                  <a:srgbClr val="4D4D4D"/>
                </a:solidFill>
                <a:latin typeface="Meiryo UI" panose="020B0604030504040204" pitchFamily="50" charset="-128"/>
                <a:ea typeface="Meiryo UI" panose="020B0604030504040204" pitchFamily="50" charset="-128"/>
              </a:rPr>
              <a:t>】</a:t>
            </a:r>
          </a:p>
          <a:p>
            <a:pPr>
              <a:buFont typeface="Wingdings" panose="05000000000000000000" pitchFamily="2" charset="2"/>
              <a:buChar char="ü"/>
            </a:pPr>
            <a:r>
              <a:rPr lang="ja-JP" altLang="en-US" sz="1800" dirty="0">
                <a:solidFill>
                  <a:schemeClr val="bg1"/>
                </a:solidFill>
                <a:latin typeface="Meiryo UI" panose="020B0604030504040204" pitchFamily="50" charset="-128"/>
                <a:ea typeface="Meiryo UI" panose="020B0604030504040204" pitchFamily="50" charset="-128"/>
              </a:rPr>
              <a:t>何回か繰り返すうちに、娘の方から「もう少しいろんな会社の話を聞いてみる」ということに</a:t>
            </a:r>
            <a:endParaRPr lang="en-US" altLang="ja-JP" sz="1800" dirty="0">
              <a:solidFill>
                <a:schemeClr val="bg1"/>
              </a:solidFill>
              <a:latin typeface="Meiryo UI" panose="020B0604030504040204" pitchFamily="50" charset="-128"/>
              <a:ea typeface="Meiryo UI" panose="020B0604030504040204" pitchFamily="50" charset="-128"/>
            </a:endParaRPr>
          </a:p>
          <a:p>
            <a:pPr marL="0" indent="0">
              <a:buNone/>
            </a:pPr>
            <a:r>
              <a:rPr lang="en-US" altLang="ja-JP" sz="1800" dirty="0">
                <a:solidFill>
                  <a:srgbClr val="4D4D4D"/>
                </a:solidFill>
                <a:latin typeface="Meiryo UI" panose="020B0604030504040204" pitchFamily="50" charset="-128"/>
                <a:ea typeface="Meiryo UI" panose="020B0604030504040204" pitchFamily="50" charset="-128"/>
              </a:rPr>
              <a:t>【</a:t>
            </a:r>
            <a:r>
              <a:rPr lang="ja-JP" altLang="en-US" sz="1800" dirty="0">
                <a:solidFill>
                  <a:srgbClr val="4D4D4D"/>
                </a:solidFill>
                <a:latin typeface="Meiryo UI" panose="020B0604030504040204" pitchFamily="50" charset="-128"/>
                <a:ea typeface="Meiryo UI" panose="020B0604030504040204" pitchFamily="50" charset="-128"/>
              </a:rPr>
              <a:t>おまけ</a:t>
            </a:r>
            <a:r>
              <a:rPr lang="en-US" altLang="ja-JP" sz="1800" dirty="0">
                <a:solidFill>
                  <a:srgbClr val="4D4D4D"/>
                </a:solidFill>
                <a:latin typeface="Meiryo UI" panose="020B0604030504040204" pitchFamily="50" charset="-128"/>
                <a:ea typeface="Meiryo UI" panose="020B0604030504040204" pitchFamily="50" charset="-128"/>
              </a:rPr>
              <a:t>】</a:t>
            </a:r>
          </a:p>
          <a:p>
            <a:pPr>
              <a:buFont typeface="Wingdings" panose="05000000000000000000" pitchFamily="2" charset="2"/>
              <a:buChar char="ü"/>
            </a:pPr>
            <a:r>
              <a:rPr lang="ja-JP" altLang="en-US" sz="1800" dirty="0">
                <a:solidFill>
                  <a:schemeClr val="bg1"/>
                </a:solidFill>
                <a:latin typeface="Meiryo UI" panose="020B0604030504040204" pitchFamily="50" charset="-128"/>
                <a:ea typeface="Meiryo UI" panose="020B0604030504040204" pitchFamily="50" charset="-128"/>
              </a:rPr>
              <a:t>「間」を恐れずに娘の話を聞いていたら・・・・・</a:t>
            </a:r>
            <a:endParaRPr lang="en-US" altLang="ja-JP" sz="1800" dirty="0">
              <a:solidFill>
                <a:schemeClr val="bg1"/>
              </a:solidFill>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A344C31E-07C9-4809-9A78-5F1830406EBD}"/>
              </a:ext>
            </a:extLst>
          </p:cNvPr>
          <p:cNvSpPr>
            <a:spLocks noGrp="1"/>
          </p:cNvSpPr>
          <p:nvPr>
            <p:ph type="sldNum" sz="quarter" idx="12"/>
          </p:nvPr>
        </p:nvSpPr>
        <p:spPr/>
        <p:txBody>
          <a:bodyPr/>
          <a:lstStyle/>
          <a:p>
            <a:pPr>
              <a:defRPr/>
            </a:pPr>
            <a:fld id="{2A8FF304-9CD3-4317-BA40-93CA40F7FA4D}" type="slidenum">
              <a:rPr lang="ja-JP" altLang="en-US" smtClean="0"/>
              <a:pPr>
                <a:defRPr/>
              </a:pPr>
              <a:t>8</a:t>
            </a:fld>
            <a:endParaRPr lang="ja-JP" altLang="en-US"/>
          </a:p>
        </p:txBody>
      </p:sp>
    </p:spTree>
    <p:extLst>
      <p:ext uri="{BB962C8B-B14F-4D97-AF65-F5344CB8AC3E}">
        <p14:creationId xmlns:p14="http://schemas.microsoft.com/office/powerpoint/2010/main" val="1458811019"/>
      </p:ext>
    </p:extLst>
  </p:cSld>
  <p:clrMapOvr>
    <a:masterClrMapping/>
  </p:clrMapOvr>
</p:sld>
</file>

<file path=ppt/theme/theme1.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奥行">
  <a:themeElements>
    <a:clrScheme name="奥行">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奥行">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奥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Settings\1229035\デスクトップ\パワーポイント様式1_ver2.pot</Template>
  <TotalTime>5589</TotalTime>
  <Words>2308</Words>
  <Application>Microsoft Office PowerPoint</Application>
  <PresentationFormat>画面に合わせる (4:3)</PresentationFormat>
  <Paragraphs>227</Paragraphs>
  <Slides>23</Slides>
  <Notes>4</Notes>
  <HiddenSlides>0</HiddenSlides>
  <MMClips>0</MMClips>
  <ScaleCrop>false</ScaleCrop>
  <HeadingPairs>
    <vt:vector size="6" baseType="variant">
      <vt:variant>
        <vt:lpstr>使用されているフォント</vt:lpstr>
      </vt:variant>
      <vt:variant>
        <vt:i4>9</vt:i4>
      </vt:variant>
      <vt:variant>
        <vt:lpstr>テーマ</vt:lpstr>
      </vt:variant>
      <vt:variant>
        <vt:i4>3</vt:i4>
      </vt:variant>
      <vt:variant>
        <vt:lpstr>スライド タイトル</vt:lpstr>
      </vt:variant>
      <vt:variant>
        <vt:i4>23</vt:i4>
      </vt:variant>
    </vt:vector>
  </HeadingPairs>
  <TitlesOfParts>
    <vt:vector size="35" baseType="lpstr">
      <vt:lpstr>Meiryo UI</vt:lpstr>
      <vt:lpstr>Yu Gothic UI</vt:lpstr>
      <vt:lpstr>游ゴシック</vt:lpstr>
      <vt:lpstr>游ゴシック Light</vt:lpstr>
      <vt:lpstr>Arial</vt:lpstr>
      <vt:lpstr>Calibri</vt:lpstr>
      <vt:lpstr>Corbel</vt:lpstr>
      <vt:lpstr>Times New Roman</vt:lpstr>
      <vt:lpstr>Wingdings</vt:lpstr>
      <vt:lpstr>1_デザインの設定</vt:lpstr>
      <vt:lpstr>デザインの設定</vt:lpstr>
      <vt:lpstr>奥行</vt:lpstr>
      <vt:lpstr>第10回　対話研究会</vt:lpstr>
      <vt:lpstr>課題図書</vt:lpstr>
      <vt:lpstr>PowerPoint プレゼンテーション</vt:lpstr>
      <vt:lpstr>PowerPoint プレゼンテーション</vt:lpstr>
      <vt:lpstr>著者紹介</vt:lpstr>
      <vt:lpstr>監訳者紹介</vt:lpstr>
      <vt:lpstr>「監訳者はじめに」から</vt:lpstr>
      <vt:lpstr>内容に入る前に</vt:lpstr>
      <vt:lpstr>実践してみた（空欄は最後に！）</vt:lpstr>
      <vt:lpstr>それでは、本題へ</vt:lpstr>
      <vt:lpstr>本の内容（目次）</vt:lpstr>
      <vt:lpstr>４．親しい人との仲もレッテルからも「聞くこと」が守ってくれる</vt:lpstr>
      <vt:lpstr>６．「会話」には我慢という技術がいる </vt:lpstr>
      <vt:lpstr>９．チームワークは話をコントロールしたいという思いを手放したところにやってくる </vt:lpstr>
      <vt:lpstr>12．「アドバイスをしよう」と思って聞くと失敗する  </vt:lpstr>
      <vt:lpstr>15．「間」をいとわない人はより多くの情報を引き出す </vt:lpstr>
      <vt:lpstr>17．だれの話を「聴く」かは自分で決められる </vt:lpstr>
      <vt:lpstr>「まとめ」の前に</vt:lpstr>
      <vt:lpstr>実践してみた（空欄は最後に！）</vt:lpstr>
      <vt:lpstr>実践してみた（結末）</vt:lpstr>
      <vt:lpstr>まとめ</vt:lpstr>
      <vt:lpstr>話を聞くことは  尊敬の証  おもてなし</vt:lpstr>
      <vt:lpstr>ご清聴ありがとうございました</vt:lpstr>
    </vt:vector>
  </TitlesOfParts>
  <Company>あおぞら銀行</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題名欄</dc:title>
  <dc:creator>成田</dc:creator>
  <cp:lastModifiedBy>森田 由起子</cp:lastModifiedBy>
  <cp:revision>220</cp:revision>
  <cp:lastPrinted>2021-12-13T13:11:16Z</cp:lastPrinted>
  <dcterms:created xsi:type="dcterms:W3CDTF">2004-01-23T04:29:17Z</dcterms:created>
  <dcterms:modified xsi:type="dcterms:W3CDTF">2021-12-13T13:24:15Z</dcterms:modified>
</cp:coreProperties>
</file>